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98" r:id="rId2"/>
    <p:sldId id="434" r:id="rId3"/>
    <p:sldId id="486" r:id="rId4"/>
    <p:sldId id="515" r:id="rId5"/>
    <p:sldId id="510" r:id="rId6"/>
    <p:sldId id="513" r:id="rId7"/>
    <p:sldId id="496" r:id="rId8"/>
    <p:sldId id="495" r:id="rId9"/>
    <p:sldId id="504" r:id="rId10"/>
    <p:sldId id="514" r:id="rId11"/>
    <p:sldId id="507" r:id="rId12"/>
  </p:sldIdLst>
  <p:sldSz cx="9144000" cy="6858000" type="screen4x3"/>
  <p:notesSz cx="6742113" cy="987266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B7E"/>
    <a:srgbClr val="00FF00"/>
    <a:srgbClr val="2E7894"/>
    <a:srgbClr val="669900"/>
    <a:srgbClr val="DDEFE4"/>
    <a:srgbClr val="C4D7DD"/>
    <a:srgbClr val="DAE5E8"/>
    <a:srgbClr val="D0DFE3"/>
    <a:srgbClr val="EDEDED"/>
    <a:srgbClr val="B5C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82413" autoAdjust="0"/>
  </p:normalViewPr>
  <p:slideViewPr>
    <p:cSldViewPr>
      <p:cViewPr>
        <p:scale>
          <a:sx n="75" d="100"/>
          <a:sy n="75" d="100"/>
        </p:scale>
        <p:origin x="-2778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23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942" y="-84"/>
      </p:cViewPr>
      <p:guideLst>
        <p:guide orient="horz" pos="3109"/>
        <p:guide pos="21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E75624-C226-1C4D-B782-6E59C9D286C1}" type="doc">
      <dgm:prSet loTypeId="urn:microsoft.com/office/officeart/2005/8/layout/orgChart1" loCatId="hierarchy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nl-NL"/>
        </a:p>
      </dgm:t>
    </dgm:pt>
    <dgm:pt modelId="{51165F93-2573-1F44-8321-48E9609F1B86}">
      <dgm:prSet phldrT="[Tekst]" phldr="1" custT="1"/>
      <dgm:spPr>
        <a:solidFill>
          <a:srgbClr val="C4D7DD"/>
        </a:solidFill>
      </dgm:spPr>
      <dgm:t>
        <a:bodyPr/>
        <a:lstStyle/>
        <a:p>
          <a:endParaRPr lang="nl-NL" sz="2000" dirty="0">
            <a:solidFill>
              <a:srgbClr val="2E7894"/>
            </a:solidFill>
          </a:endParaRPr>
        </a:p>
      </dgm:t>
    </dgm:pt>
    <dgm:pt modelId="{CAF144BA-194B-EE42-A78C-42EFF5A0E9AB}" type="parTrans" cxnId="{0109C53A-8279-0F44-85BE-9F5698C46DDA}">
      <dgm:prSet/>
      <dgm:spPr/>
      <dgm:t>
        <a:bodyPr/>
        <a:lstStyle/>
        <a:p>
          <a:endParaRPr lang="nl-NL"/>
        </a:p>
      </dgm:t>
    </dgm:pt>
    <dgm:pt modelId="{932CCCEB-51D7-744B-B649-480EAD991B6E}" type="sibTrans" cxnId="{0109C53A-8279-0F44-85BE-9F5698C46DDA}">
      <dgm:prSet/>
      <dgm:spPr/>
      <dgm:t>
        <a:bodyPr/>
        <a:lstStyle/>
        <a:p>
          <a:endParaRPr lang="nl-NL"/>
        </a:p>
      </dgm:t>
    </dgm:pt>
    <dgm:pt modelId="{F3B00C8F-E693-1242-B420-72344B12E5A0}" type="asst">
      <dgm:prSet phldrT="[Tekst]" phldr="1" custT="1"/>
      <dgm:spPr>
        <a:solidFill>
          <a:srgbClr val="C4D7DD"/>
        </a:solidFill>
      </dgm:spPr>
      <dgm:t>
        <a:bodyPr/>
        <a:lstStyle/>
        <a:p>
          <a:endParaRPr lang="nl-NL" sz="2000" dirty="0">
            <a:solidFill>
              <a:srgbClr val="2E7894"/>
            </a:solidFill>
          </a:endParaRPr>
        </a:p>
      </dgm:t>
    </dgm:pt>
    <dgm:pt modelId="{6CDCAC1D-B4C7-5D4F-B9F2-0C862E03A359}" type="parTrans" cxnId="{F7B7031D-DA31-1A4A-8A2C-EFE2848540E3}">
      <dgm:prSet/>
      <dgm:spPr>
        <a:ln>
          <a:solidFill>
            <a:srgbClr val="2E7894"/>
          </a:solidFill>
        </a:ln>
      </dgm:spPr>
      <dgm:t>
        <a:bodyPr/>
        <a:lstStyle/>
        <a:p>
          <a:endParaRPr lang="nl-NL"/>
        </a:p>
      </dgm:t>
    </dgm:pt>
    <dgm:pt modelId="{4E0A5B6F-E7B0-9944-BD34-FF323EF2EC45}" type="sibTrans" cxnId="{F7B7031D-DA31-1A4A-8A2C-EFE2848540E3}">
      <dgm:prSet/>
      <dgm:spPr/>
      <dgm:t>
        <a:bodyPr/>
        <a:lstStyle/>
        <a:p>
          <a:endParaRPr lang="nl-NL"/>
        </a:p>
      </dgm:t>
    </dgm:pt>
    <dgm:pt modelId="{6DCAEBCF-5C92-3F44-A398-1FCB6952168B}">
      <dgm:prSet phldrT="[Tekst]" phldr="1" custT="1"/>
      <dgm:spPr>
        <a:solidFill>
          <a:srgbClr val="C4D7DD"/>
        </a:solidFill>
      </dgm:spPr>
      <dgm:t>
        <a:bodyPr/>
        <a:lstStyle/>
        <a:p>
          <a:endParaRPr lang="nl-NL" sz="2000" dirty="0">
            <a:solidFill>
              <a:srgbClr val="2E7894"/>
            </a:solidFill>
          </a:endParaRPr>
        </a:p>
      </dgm:t>
    </dgm:pt>
    <dgm:pt modelId="{440E2613-F098-A643-91DE-5A55B6489B89}" type="parTrans" cxnId="{DE458923-7AA7-1E4F-BA14-D60EDEAF37E7}">
      <dgm:prSet/>
      <dgm:spPr>
        <a:ln>
          <a:solidFill>
            <a:srgbClr val="2E7894"/>
          </a:solidFill>
        </a:ln>
      </dgm:spPr>
      <dgm:t>
        <a:bodyPr/>
        <a:lstStyle/>
        <a:p>
          <a:endParaRPr lang="nl-NL"/>
        </a:p>
      </dgm:t>
    </dgm:pt>
    <dgm:pt modelId="{84B77DB1-2E4A-494E-85A4-F811AA057A27}" type="sibTrans" cxnId="{DE458923-7AA7-1E4F-BA14-D60EDEAF37E7}">
      <dgm:prSet/>
      <dgm:spPr/>
      <dgm:t>
        <a:bodyPr/>
        <a:lstStyle/>
        <a:p>
          <a:endParaRPr lang="nl-NL"/>
        </a:p>
      </dgm:t>
    </dgm:pt>
    <dgm:pt modelId="{170CBCB1-D067-4442-852A-0DCABFCBE785}">
      <dgm:prSet phldrT="[Tekst]" phldr="1" custT="1"/>
      <dgm:spPr>
        <a:solidFill>
          <a:srgbClr val="D0DFE3"/>
        </a:solidFill>
      </dgm:spPr>
      <dgm:t>
        <a:bodyPr/>
        <a:lstStyle/>
        <a:p>
          <a:endParaRPr lang="nl-NL" sz="2000" dirty="0">
            <a:solidFill>
              <a:srgbClr val="2E7894"/>
            </a:solidFill>
          </a:endParaRPr>
        </a:p>
      </dgm:t>
    </dgm:pt>
    <dgm:pt modelId="{3F4C1947-A0BC-DE43-9A50-F999F0A5B81D}" type="parTrans" cxnId="{85925A89-F5AB-974F-A4FB-2588C7F38273}">
      <dgm:prSet/>
      <dgm:spPr>
        <a:ln>
          <a:solidFill>
            <a:srgbClr val="2E7894"/>
          </a:solidFill>
        </a:ln>
      </dgm:spPr>
      <dgm:t>
        <a:bodyPr/>
        <a:lstStyle/>
        <a:p>
          <a:endParaRPr lang="nl-NL"/>
        </a:p>
      </dgm:t>
    </dgm:pt>
    <dgm:pt modelId="{ACAB856C-B633-9B47-8473-B53D18D722F5}" type="sibTrans" cxnId="{85925A89-F5AB-974F-A4FB-2588C7F38273}">
      <dgm:prSet/>
      <dgm:spPr/>
      <dgm:t>
        <a:bodyPr/>
        <a:lstStyle/>
        <a:p>
          <a:endParaRPr lang="nl-NL"/>
        </a:p>
      </dgm:t>
    </dgm:pt>
    <dgm:pt modelId="{74BA59E0-B5D6-6340-B707-2CE04E7CDD7D}">
      <dgm:prSet phldrT="[Tekst]" phldr="1" custT="1"/>
      <dgm:spPr>
        <a:solidFill>
          <a:srgbClr val="DAE5E8"/>
        </a:solidFill>
      </dgm:spPr>
      <dgm:t>
        <a:bodyPr/>
        <a:lstStyle/>
        <a:p>
          <a:endParaRPr lang="nl-NL" sz="2000" dirty="0">
            <a:solidFill>
              <a:srgbClr val="2E7894"/>
            </a:solidFill>
          </a:endParaRPr>
        </a:p>
      </dgm:t>
    </dgm:pt>
    <dgm:pt modelId="{F26E3B62-EA76-2F45-A5D4-2F2176D3DBF9}" type="parTrans" cxnId="{924CC613-94AE-E243-9276-D05E0A8277EF}">
      <dgm:prSet/>
      <dgm:spPr>
        <a:ln>
          <a:solidFill>
            <a:srgbClr val="2E7894"/>
          </a:solidFill>
        </a:ln>
      </dgm:spPr>
      <dgm:t>
        <a:bodyPr/>
        <a:lstStyle/>
        <a:p>
          <a:endParaRPr lang="nl-NL"/>
        </a:p>
      </dgm:t>
    </dgm:pt>
    <dgm:pt modelId="{E1B18787-DBDC-6143-9A1F-01E317221193}" type="sibTrans" cxnId="{924CC613-94AE-E243-9276-D05E0A8277EF}">
      <dgm:prSet/>
      <dgm:spPr/>
      <dgm:t>
        <a:bodyPr/>
        <a:lstStyle/>
        <a:p>
          <a:endParaRPr lang="nl-NL"/>
        </a:p>
      </dgm:t>
    </dgm:pt>
    <dgm:pt modelId="{D1EFFA47-9851-5A4E-9B91-932749FDD35B}" type="pres">
      <dgm:prSet presAssocID="{9FE75624-C226-1C4D-B782-6E59C9D286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A83AF667-1B12-4C40-B039-3A3EE71C23CE}" type="pres">
      <dgm:prSet presAssocID="{51165F93-2573-1F44-8321-48E9609F1B86}" presName="hierRoot1" presStyleCnt="0">
        <dgm:presLayoutVars>
          <dgm:hierBranch val="init"/>
        </dgm:presLayoutVars>
      </dgm:prSet>
      <dgm:spPr/>
    </dgm:pt>
    <dgm:pt modelId="{57EBB164-89CC-C145-83E2-6E8039606460}" type="pres">
      <dgm:prSet presAssocID="{51165F93-2573-1F44-8321-48E9609F1B86}" presName="rootComposite1" presStyleCnt="0"/>
      <dgm:spPr/>
    </dgm:pt>
    <dgm:pt modelId="{ED4E11AB-4273-E741-8B94-D62E12B1F263}" type="pres">
      <dgm:prSet presAssocID="{51165F93-2573-1F44-8321-48E9609F1B8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881A8333-86BB-2D4D-914C-930037706088}" type="pres">
      <dgm:prSet presAssocID="{51165F93-2573-1F44-8321-48E9609F1B86}" presName="rootConnector1" presStyleLbl="node1" presStyleIdx="0" presStyleCnt="0"/>
      <dgm:spPr/>
      <dgm:t>
        <a:bodyPr/>
        <a:lstStyle/>
        <a:p>
          <a:endParaRPr lang="nl-NL"/>
        </a:p>
      </dgm:t>
    </dgm:pt>
    <dgm:pt modelId="{E0AAD183-1644-824E-B1DD-42453A623FAE}" type="pres">
      <dgm:prSet presAssocID="{51165F93-2573-1F44-8321-48E9609F1B86}" presName="hierChild2" presStyleCnt="0"/>
      <dgm:spPr/>
    </dgm:pt>
    <dgm:pt modelId="{A92C2586-BE92-D445-A08E-9262D10963A8}" type="pres">
      <dgm:prSet presAssocID="{440E2613-F098-A643-91DE-5A55B6489B89}" presName="Name37" presStyleLbl="parChTrans1D2" presStyleIdx="0" presStyleCnt="4"/>
      <dgm:spPr/>
      <dgm:t>
        <a:bodyPr/>
        <a:lstStyle/>
        <a:p>
          <a:endParaRPr lang="nl-NL"/>
        </a:p>
      </dgm:t>
    </dgm:pt>
    <dgm:pt modelId="{B3A431D7-CA6B-BF4B-9263-8ED3236B0078}" type="pres">
      <dgm:prSet presAssocID="{6DCAEBCF-5C92-3F44-A398-1FCB6952168B}" presName="hierRoot2" presStyleCnt="0">
        <dgm:presLayoutVars>
          <dgm:hierBranch val="init"/>
        </dgm:presLayoutVars>
      </dgm:prSet>
      <dgm:spPr/>
    </dgm:pt>
    <dgm:pt modelId="{E9456CF4-FCC5-B44D-B110-8D562F728BB1}" type="pres">
      <dgm:prSet presAssocID="{6DCAEBCF-5C92-3F44-A398-1FCB6952168B}" presName="rootComposite" presStyleCnt="0"/>
      <dgm:spPr/>
    </dgm:pt>
    <dgm:pt modelId="{CDAD7E1E-23CB-1248-8E8C-209E1887C843}" type="pres">
      <dgm:prSet presAssocID="{6DCAEBCF-5C92-3F44-A398-1FCB6952168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046C4F52-D431-5A44-8BCD-C57CAB28CB57}" type="pres">
      <dgm:prSet presAssocID="{6DCAEBCF-5C92-3F44-A398-1FCB6952168B}" presName="rootConnector" presStyleLbl="node2" presStyleIdx="0" presStyleCnt="3"/>
      <dgm:spPr/>
      <dgm:t>
        <a:bodyPr/>
        <a:lstStyle/>
        <a:p>
          <a:endParaRPr lang="nl-NL"/>
        </a:p>
      </dgm:t>
    </dgm:pt>
    <dgm:pt modelId="{A7E8DEFB-0C13-D74C-8389-3422D75A81B1}" type="pres">
      <dgm:prSet presAssocID="{6DCAEBCF-5C92-3F44-A398-1FCB6952168B}" presName="hierChild4" presStyleCnt="0"/>
      <dgm:spPr/>
    </dgm:pt>
    <dgm:pt modelId="{1B981135-D207-9541-9A31-324088BDD80D}" type="pres">
      <dgm:prSet presAssocID="{6DCAEBCF-5C92-3F44-A398-1FCB6952168B}" presName="hierChild5" presStyleCnt="0"/>
      <dgm:spPr/>
    </dgm:pt>
    <dgm:pt modelId="{5CA792FD-182E-ED4D-9FAE-6D7F429C04C5}" type="pres">
      <dgm:prSet presAssocID="{3F4C1947-A0BC-DE43-9A50-F999F0A5B81D}" presName="Name37" presStyleLbl="parChTrans1D2" presStyleIdx="1" presStyleCnt="4"/>
      <dgm:spPr/>
      <dgm:t>
        <a:bodyPr/>
        <a:lstStyle/>
        <a:p>
          <a:endParaRPr lang="nl-NL"/>
        </a:p>
      </dgm:t>
    </dgm:pt>
    <dgm:pt modelId="{6948A30D-C997-5145-B5C3-A60FE2DD602F}" type="pres">
      <dgm:prSet presAssocID="{170CBCB1-D067-4442-852A-0DCABFCBE785}" presName="hierRoot2" presStyleCnt="0">
        <dgm:presLayoutVars>
          <dgm:hierBranch val="init"/>
        </dgm:presLayoutVars>
      </dgm:prSet>
      <dgm:spPr/>
    </dgm:pt>
    <dgm:pt modelId="{6A4689E6-1F45-6D47-8445-E13A0681D928}" type="pres">
      <dgm:prSet presAssocID="{170CBCB1-D067-4442-852A-0DCABFCBE785}" presName="rootComposite" presStyleCnt="0"/>
      <dgm:spPr/>
    </dgm:pt>
    <dgm:pt modelId="{66AD0C6F-D907-7044-8CCD-28A568CD34DE}" type="pres">
      <dgm:prSet presAssocID="{170CBCB1-D067-4442-852A-0DCABFCBE78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8D297A9D-0960-DA4C-B87B-F3938078890A}" type="pres">
      <dgm:prSet presAssocID="{170CBCB1-D067-4442-852A-0DCABFCBE785}" presName="rootConnector" presStyleLbl="node2" presStyleIdx="1" presStyleCnt="3"/>
      <dgm:spPr/>
      <dgm:t>
        <a:bodyPr/>
        <a:lstStyle/>
        <a:p>
          <a:endParaRPr lang="nl-NL"/>
        </a:p>
      </dgm:t>
    </dgm:pt>
    <dgm:pt modelId="{C7297A8F-3EC6-6943-B6E1-04A8F120275C}" type="pres">
      <dgm:prSet presAssocID="{170CBCB1-D067-4442-852A-0DCABFCBE785}" presName="hierChild4" presStyleCnt="0"/>
      <dgm:spPr/>
    </dgm:pt>
    <dgm:pt modelId="{C46DC598-8DE0-5C4A-845F-34589608DC32}" type="pres">
      <dgm:prSet presAssocID="{170CBCB1-D067-4442-852A-0DCABFCBE785}" presName="hierChild5" presStyleCnt="0"/>
      <dgm:spPr/>
    </dgm:pt>
    <dgm:pt modelId="{6BD25255-0E72-C34B-8998-516BEC7C1EB6}" type="pres">
      <dgm:prSet presAssocID="{F26E3B62-EA76-2F45-A5D4-2F2176D3DBF9}" presName="Name37" presStyleLbl="parChTrans1D2" presStyleIdx="2" presStyleCnt="4"/>
      <dgm:spPr/>
      <dgm:t>
        <a:bodyPr/>
        <a:lstStyle/>
        <a:p>
          <a:endParaRPr lang="nl-NL"/>
        </a:p>
      </dgm:t>
    </dgm:pt>
    <dgm:pt modelId="{88496E77-EAF5-E948-9EA2-06F6BCE80A49}" type="pres">
      <dgm:prSet presAssocID="{74BA59E0-B5D6-6340-B707-2CE04E7CDD7D}" presName="hierRoot2" presStyleCnt="0">
        <dgm:presLayoutVars>
          <dgm:hierBranch val="init"/>
        </dgm:presLayoutVars>
      </dgm:prSet>
      <dgm:spPr/>
    </dgm:pt>
    <dgm:pt modelId="{B3DBCF39-259A-7148-9D18-6E81B0516BBC}" type="pres">
      <dgm:prSet presAssocID="{74BA59E0-B5D6-6340-B707-2CE04E7CDD7D}" presName="rootComposite" presStyleCnt="0"/>
      <dgm:spPr/>
    </dgm:pt>
    <dgm:pt modelId="{74BA57C0-A97D-9C40-87DF-708FA0CDBF4C}" type="pres">
      <dgm:prSet presAssocID="{74BA59E0-B5D6-6340-B707-2CE04E7CDD7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F7B2B7D2-89C1-CB46-945C-CF7B8ED864A3}" type="pres">
      <dgm:prSet presAssocID="{74BA59E0-B5D6-6340-B707-2CE04E7CDD7D}" presName="rootConnector" presStyleLbl="node2" presStyleIdx="2" presStyleCnt="3"/>
      <dgm:spPr/>
      <dgm:t>
        <a:bodyPr/>
        <a:lstStyle/>
        <a:p>
          <a:endParaRPr lang="nl-NL"/>
        </a:p>
      </dgm:t>
    </dgm:pt>
    <dgm:pt modelId="{F31245AB-ADF1-8940-A9E4-8EA802E66F93}" type="pres">
      <dgm:prSet presAssocID="{74BA59E0-B5D6-6340-B707-2CE04E7CDD7D}" presName="hierChild4" presStyleCnt="0"/>
      <dgm:spPr/>
    </dgm:pt>
    <dgm:pt modelId="{D200AA68-DFAD-2F42-AA3E-BEF39CFC2FA8}" type="pres">
      <dgm:prSet presAssocID="{74BA59E0-B5D6-6340-B707-2CE04E7CDD7D}" presName="hierChild5" presStyleCnt="0"/>
      <dgm:spPr/>
    </dgm:pt>
    <dgm:pt modelId="{0973B47F-D9BC-9A4E-98FF-068D31AA8948}" type="pres">
      <dgm:prSet presAssocID="{51165F93-2573-1F44-8321-48E9609F1B86}" presName="hierChild3" presStyleCnt="0"/>
      <dgm:spPr/>
    </dgm:pt>
    <dgm:pt modelId="{49735F09-3BDE-9049-84CA-2127A4F6AEF5}" type="pres">
      <dgm:prSet presAssocID="{6CDCAC1D-B4C7-5D4F-B9F2-0C862E03A359}" presName="Name111" presStyleLbl="parChTrans1D2" presStyleIdx="3" presStyleCnt="4"/>
      <dgm:spPr/>
      <dgm:t>
        <a:bodyPr/>
        <a:lstStyle/>
        <a:p>
          <a:endParaRPr lang="nl-NL"/>
        </a:p>
      </dgm:t>
    </dgm:pt>
    <dgm:pt modelId="{62B543A2-5173-8D4D-97FA-924CAC594847}" type="pres">
      <dgm:prSet presAssocID="{F3B00C8F-E693-1242-B420-72344B12E5A0}" presName="hierRoot3" presStyleCnt="0">
        <dgm:presLayoutVars>
          <dgm:hierBranch/>
        </dgm:presLayoutVars>
      </dgm:prSet>
      <dgm:spPr/>
    </dgm:pt>
    <dgm:pt modelId="{10ADB8F8-6FF1-F94C-B712-4A8A467DB752}" type="pres">
      <dgm:prSet presAssocID="{F3B00C8F-E693-1242-B420-72344B12E5A0}" presName="rootComposite3" presStyleCnt="0"/>
      <dgm:spPr/>
    </dgm:pt>
    <dgm:pt modelId="{06BCAACE-B10F-014F-BA1A-2DC69D83A1BF}" type="pres">
      <dgm:prSet presAssocID="{F3B00C8F-E693-1242-B420-72344B12E5A0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FFE30C0C-CBBD-D44B-9A3C-69F6A74317B7}" type="pres">
      <dgm:prSet presAssocID="{F3B00C8F-E693-1242-B420-72344B12E5A0}" presName="rootConnector3" presStyleLbl="asst1" presStyleIdx="0" presStyleCnt="1"/>
      <dgm:spPr/>
      <dgm:t>
        <a:bodyPr/>
        <a:lstStyle/>
        <a:p>
          <a:endParaRPr lang="nl-NL"/>
        </a:p>
      </dgm:t>
    </dgm:pt>
    <dgm:pt modelId="{7B4A938C-7ABD-8646-8888-C1ABA17C0A62}" type="pres">
      <dgm:prSet presAssocID="{F3B00C8F-E693-1242-B420-72344B12E5A0}" presName="hierChild6" presStyleCnt="0"/>
      <dgm:spPr/>
    </dgm:pt>
    <dgm:pt modelId="{7DE46DE9-4C15-7142-AC0B-3297845BE00E}" type="pres">
      <dgm:prSet presAssocID="{F3B00C8F-E693-1242-B420-72344B12E5A0}" presName="hierChild7" presStyleCnt="0"/>
      <dgm:spPr/>
    </dgm:pt>
  </dgm:ptLst>
  <dgm:cxnLst>
    <dgm:cxn modelId="{A5209E9C-FE51-49D1-BE7B-E2C750A3F0F9}" type="presOf" srcId="{6DCAEBCF-5C92-3F44-A398-1FCB6952168B}" destId="{CDAD7E1E-23CB-1248-8E8C-209E1887C843}" srcOrd="0" destOrd="0" presId="urn:microsoft.com/office/officeart/2005/8/layout/orgChart1"/>
    <dgm:cxn modelId="{6B57EB76-B622-4680-8F1E-9B00F578A583}" type="presOf" srcId="{74BA59E0-B5D6-6340-B707-2CE04E7CDD7D}" destId="{F7B2B7D2-89C1-CB46-945C-CF7B8ED864A3}" srcOrd="1" destOrd="0" presId="urn:microsoft.com/office/officeart/2005/8/layout/orgChart1"/>
    <dgm:cxn modelId="{3163FF68-4E63-40A7-9C34-D3D7F8A52C85}" type="presOf" srcId="{74BA59E0-B5D6-6340-B707-2CE04E7CDD7D}" destId="{74BA57C0-A97D-9C40-87DF-708FA0CDBF4C}" srcOrd="0" destOrd="0" presId="urn:microsoft.com/office/officeart/2005/8/layout/orgChart1"/>
    <dgm:cxn modelId="{D0C0514E-FABD-4681-B4AC-9B5FD5691E3F}" type="presOf" srcId="{170CBCB1-D067-4442-852A-0DCABFCBE785}" destId="{66AD0C6F-D907-7044-8CCD-28A568CD34DE}" srcOrd="0" destOrd="0" presId="urn:microsoft.com/office/officeart/2005/8/layout/orgChart1"/>
    <dgm:cxn modelId="{3E7FEFF3-C619-48D0-9EAA-DB4C3CB443EB}" type="presOf" srcId="{51165F93-2573-1F44-8321-48E9609F1B86}" destId="{881A8333-86BB-2D4D-914C-930037706088}" srcOrd="1" destOrd="0" presId="urn:microsoft.com/office/officeart/2005/8/layout/orgChart1"/>
    <dgm:cxn modelId="{CA0D62E8-8144-47F1-A9D9-834E46B394E0}" type="presOf" srcId="{51165F93-2573-1F44-8321-48E9609F1B86}" destId="{ED4E11AB-4273-E741-8B94-D62E12B1F263}" srcOrd="0" destOrd="0" presId="urn:microsoft.com/office/officeart/2005/8/layout/orgChart1"/>
    <dgm:cxn modelId="{906824AB-6325-47B0-9068-60FFD3C4C893}" type="presOf" srcId="{F26E3B62-EA76-2F45-A5D4-2F2176D3DBF9}" destId="{6BD25255-0E72-C34B-8998-516BEC7C1EB6}" srcOrd="0" destOrd="0" presId="urn:microsoft.com/office/officeart/2005/8/layout/orgChart1"/>
    <dgm:cxn modelId="{85925A89-F5AB-974F-A4FB-2588C7F38273}" srcId="{51165F93-2573-1F44-8321-48E9609F1B86}" destId="{170CBCB1-D067-4442-852A-0DCABFCBE785}" srcOrd="2" destOrd="0" parTransId="{3F4C1947-A0BC-DE43-9A50-F999F0A5B81D}" sibTransId="{ACAB856C-B633-9B47-8473-B53D18D722F5}"/>
    <dgm:cxn modelId="{0109C53A-8279-0F44-85BE-9F5698C46DDA}" srcId="{9FE75624-C226-1C4D-B782-6E59C9D286C1}" destId="{51165F93-2573-1F44-8321-48E9609F1B86}" srcOrd="0" destOrd="0" parTransId="{CAF144BA-194B-EE42-A78C-42EFF5A0E9AB}" sibTransId="{932CCCEB-51D7-744B-B649-480EAD991B6E}"/>
    <dgm:cxn modelId="{C2802125-C216-47A1-BC9F-C100DE06A71A}" type="presOf" srcId="{6DCAEBCF-5C92-3F44-A398-1FCB6952168B}" destId="{046C4F52-D431-5A44-8BCD-C57CAB28CB57}" srcOrd="1" destOrd="0" presId="urn:microsoft.com/office/officeart/2005/8/layout/orgChart1"/>
    <dgm:cxn modelId="{EE291FB3-EC3D-4BB7-B80D-F5E68D8D7D6A}" type="presOf" srcId="{9FE75624-C226-1C4D-B782-6E59C9D286C1}" destId="{D1EFFA47-9851-5A4E-9B91-932749FDD35B}" srcOrd="0" destOrd="0" presId="urn:microsoft.com/office/officeart/2005/8/layout/orgChart1"/>
    <dgm:cxn modelId="{CDDFCC4A-68CB-4304-A932-799CB42695B2}" type="presOf" srcId="{170CBCB1-D067-4442-852A-0DCABFCBE785}" destId="{8D297A9D-0960-DA4C-B87B-F3938078890A}" srcOrd="1" destOrd="0" presId="urn:microsoft.com/office/officeart/2005/8/layout/orgChart1"/>
    <dgm:cxn modelId="{DDBD7435-AF9B-4329-9130-FDA58CF24271}" type="presOf" srcId="{440E2613-F098-A643-91DE-5A55B6489B89}" destId="{A92C2586-BE92-D445-A08E-9262D10963A8}" srcOrd="0" destOrd="0" presId="urn:microsoft.com/office/officeart/2005/8/layout/orgChart1"/>
    <dgm:cxn modelId="{3198A8A6-3EE3-4D12-A3E0-19288E6D7DC3}" type="presOf" srcId="{F3B00C8F-E693-1242-B420-72344B12E5A0}" destId="{FFE30C0C-CBBD-D44B-9A3C-69F6A74317B7}" srcOrd="1" destOrd="0" presId="urn:microsoft.com/office/officeart/2005/8/layout/orgChart1"/>
    <dgm:cxn modelId="{8CAD4932-51F9-4DAB-8847-BB2B842A12C3}" type="presOf" srcId="{6CDCAC1D-B4C7-5D4F-B9F2-0C862E03A359}" destId="{49735F09-3BDE-9049-84CA-2127A4F6AEF5}" srcOrd="0" destOrd="0" presId="urn:microsoft.com/office/officeart/2005/8/layout/orgChart1"/>
    <dgm:cxn modelId="{924CC613-94AE-E243-9276-D05E0A8277EF}" srcId="{51165F93-2573-1F44-8321-48E9609F1B86}" destId="{74BA59E0-B5D6-6340-B707-2CE04E7CDD7D}" srcOrd="3" destOrd="0" parTransId="{F26E3B62-EA76-2F45-A5D4-2F2176D3DBF9}" sibTransId="{E1B18787-DBDC-6143-9A1F-01E317221193}"/>
    <dgm:cxn modelId="{4AE30C1E-FDBD-42E1-896E-9E43C1C52FD4}" type="presOf" srcId="{F3B00C8F-E693-1242-B420-72344B12E5A0}" destId="{06BCAACE-B10F-014F-BA1A-2DC69D83A1BF}" srcOrd="0" destOrd="0" presId="urn:microsoft.com/office/officeart/2005/8/layout/orgChart1"/>
    <dgm:cxn modelId="{F7B7031D-DA31-1A4A-8A2C-EFE2848540E3}" srcId="{51165F93-2573-1F44-8321-48E9609F1B86}" destId="{F3B00C8F-E693-1242-B420-72344B12E5A0}" srcOrd="0" destOrd="0" parTransId="{6CDCAC1D-B4C7-5D4F-B9F2-0C862E03A359}" sibTransId="{4E0A5B6F-E7B0-9944-BD34-FF323EF2EC45}"/>
    <dgm:cxn modelId="{DE458923-7AA7-1E4F-BA14-D60EDEAF37E7}" srcId="{51165F93-2573-1F44-8321-48E9609F1B86}" destId="{6DCAEBCF-5C92-3F44-A398-1FCB6952168B}" srcOrd="1" destOrd="0" parTransId="{440E2613-F098-A643-91DE-5A55B6489B89}" sibTransId="{84B77DB1-2E4A-494E-85A4-F811AA057A27}"/>
    <dgm:cxn modelId="{2359B156-A0B2-4FC5-A608-3B550BCFC757}" type="presOf" srcId="{3F4C1947-A0BC-DE43-9A50-F999F0A5B81D}" destId="{5CA792FD-182E-ED4D-9FAE-6D7F429C04C5}" srcOrd="0" destOrd="0" presId="urn:microsoft.com/office/officeart/2005/8/layout/orgChart1"/>
    <dgm:cxn modelId="{9BFBF7C7-7521-4439-8126-8F28FBA135FE}" type="presParOf" srcId="{D1EFFA47-9851-5A4E-9B91-932749FDD35B}" destId="{A83AF667-1B12-4C40-B039-3A3EE71C23CE}" srcOrd="0" destOrd="0" presId="urn:microsoft.com/office/officeart/2005/8/layout/orgChart1"/>
    <dgm:cxn modelId="{5070487C-4F1A-4CE5-A266-4324015AF0F7}" type="presParOf" srcId="{A83AF667-1B12-4C40-B039-3A3EE71C23CE}" destId="{57EBB164-89CC-C145-83E2-6E8039606460}" srcOrd="0" destOrd="0" presId="urn:microsoft.com/office/officeart/2005/8/layout/orgChart1"/>
    <dgm:cxn modelId="{7E8EEB14-D9D9-4E72-804C-26D50F53120F}" type="presParOf" srcId="{57EBB164-89CC-C145-83E2-6E8039606460}" destId="{ED4E11AB-4273-E741-8B94-D62E12B1F263}" srcOrd="0" destOrd="0" presId="urn:microsoft.com/office/officeart/2005/8/layout/orgChart1"/>
    <dgm:cxn modelId="{1894FE12-AE3F-4EBE-8D1C-6BBEC561F9BB}" type="presParOf" srcId="{57EBB164-89CC-C145-83E2-6E8039606460}" destId="{881A8333-86BB-2D4D-914C-930037706088}" srcOrd="1" destOrd="0" presId="urn:microsoft.com/office/officeart/2005/8/layout/orgChart1"/>
    <dgm:cxn modelId="{23F35644-D9A1-415B-8AE6-85E9FFEDE0C4}" type="presParOf" srcId="{A83AF667-1B12-4C40-B039-3A3EE71C23CE}" destId="{E0AAD183-1644-824E-B1DD-42453A623FAE}" srcOrd="1" destOrd="0" presId="urn:microsoft.com/office/officeart/2005/8/layout/orgChart1"/>
    <dgm:cxn modelId="{597DB963-9075-4579-A004-4936BF888122}" type="presParOf" srcId="{E0AAD183-1644-824E-B1DD-42453A623FAE}" destId="{A92C2586-BE92-D445-A08E-9262D10963A8}" srcOrd="0" destOrd="0" presId="urn:microsoft.com/office/officeart/2005/8/layout/orgChart1"/>
    <dgm:cxn modelId="{364BB469-6BE7-44B4-B3DE-601901F294F6}" type="presParOf" srcId="{E0AAD183-1644-824E-B1DD-42453A623FAE}" destId="{B3A431D7-CA6B-BF4B-9263-8ED3236B0078}" srcOrd="1" destOrd="0" presId="urn:microsoft.com/office/officeart/2005/8/layout/orgChart1"/>
    <dgm:cxn modelId="{A9F7A5FA-D6DC-46ED-905F-F491DC8D6E74}" type="presParOf" srcId="{B3A431D7-CA6B-BF4B-9263-8ED3236B0078}" destId="{E9456CF4-FCC5-B44D-B110-8D562F728BB1}" srcOrd="0" destOrd="0" presId="urn:microsoft.com/office/officeart/2005/8/layout/orgChart1"/>
    <dgm:cxn modelId="{D6C0415A-B510-4CAD-BC11-04D7DE51D5E9}" type="presParOf" srcId="{E9456CF4-FCC5-B44D-B110-8D562F728BB1}" destId="{CDAD7E1E-23CB-1248-8E8C-209E1887C843}" srcOrd="0" destOrd="0" presId="urn:microsoft.com/office/officeart/2005/8/layout/orgChart1"/>
    <dgm:cxn modelId="{89F9B84F-4D42-49AA-9E89-D4BF69FEB7BD}" type="presParOf" srcId="{E9456CF4-FCC5-B44D-B110-8D562F728BB1}" destId="{046C4F52-D431-5A44-8BCD-C57CAB28CB57}" srcOrd="1" destOrd="0" presId="urn:microsoft.com/office/officeart/2005/8/layout/orgChart1"/>
    <dgm:cxn modelId="{5E8CCD3C-AD5B-44E2-BA2B-7575B406C0CB}" type="presParOf" srcId="{B3A431D7-CA6B-BF4B-9263-8ED3236B0078}" destId="{A7E8DEFB-0C13-D74C-8389-3422D75A81B1}" srcOrd="1" destOrd="0" presId="urn:microsoft.com/office/officeart/2005/8/layout/orgChart1"/>
    <dgm:cxn modelId="{26E5CBEA-6567-4B0A-BD45-93F4E56C7474}" type="presParOf" srcId="{B3A431D7-CA6B-BF4B-9263-8ED3236B0078}" destId="{1B981135-D207-9541-9A31-324088BDD80D}" srcOrd="2" destOrd="0" presId="urn:microsoft.com/office/officeart/2005/8/layout/orgChart1"/>
    <dgm:cxn modelId="{411EBED6-6E41-48D8-ACD7-80D6DCE6F698}" type="presParOf" srcId="{E0AAD183-1644-824E-B1DD-42453A623FAE}" destId="{5CA792FD-182E-ED4D-9FAE-6D7F429C04C5}" srcOrd="2" destOrd="0" presId="urn:microsoft.com/office/officeart/2005/8/layout/orgChart1"/>
    <dgm:cxn modelId="{F9C43BEC-601B-4285-83FD-6584D0AD6C55}" type="presParOf" srcId="{E0AAD183-1644-824E-B1DD-42453A623FAE}" destId="{6948A30D-C997-5145-B5C3-A60FE2DD602F}" srcOrd="3" destOrd="0" presId="urn:microsoft.com/office/officeart/2005/8/layout/orgChart1"/>
    <dgm:cxn modelId="{3720AB25-3B81-4F53-950B-00764B74AB74}" type="presParOf" srcId="{6948A30D-C997-5145-B5C3-A60FE2DD602F}" destId="{6A4689E6-1F45-6D47-8445-E13A0681D928}" srcOrd="0" destOrd="0" presId="urn:microsoft.com/office/officeart/2005/8/layout/orgChart1"/>
    <dgm:cxn modelId="{14881F9E-7123-4B75-8B01-17E597303144}" type="presParOf" srcId="{6A4689E6-1F45-6D47-8445-E13A0681D928}" destId="{66AD0C6F-D907-7044-8CCD-28A568CD34DE}" srcOrd="0" destOrd="0" presId="urn:microsoft.com/office/officeart/2005/8/layout/orgChart1"/>
    <dgm:cxn modelId="{047A188B-9E33-4D11-A8A1-0472D8475AB3}" type="presParOf" srcId="{6A4689E6-1F45-6D47-8445-E13A0681D928}" destId="{8D297A9D-0960-DA4C-B87B-F3938078890A}" srcOrd="1" destOrd="0" presId="urn:microsoft.com/office/officeart/2005/8/layout/orgChart1"/>
    <dgm:cxn modelId="{8FC7280A-EB5A-4501-A4AA-9F79B5C509B7}" type="presParOf" srcId="{6948A30D-C997-5145-B5C3-A60FE2DD602F}" destId="{C7297A8F-3EC6-6943-B6E1-04A8F120275C}" srcOrd="1" destOrd="0" presId="urn:microsoft.com/office/officeart/2005/8/layout/orgChart1"/>
    <dgm:cxn modelId="{7D7B29EB-B793-47FB-84CE-A17B94203B0E}" type="presParOf" srcId="{6948A30D-C997-5145-B5C3-A60FE2DD602F}" destId="{C46DC598-8DE0-5C4A-845F-34589608DC32}" srcOrd="2" destOrd="0" presId="urn:microsoft.com/office/officeart/2005/8/layout/orgChart1"/>
    <dgm:cxn modelId="{292687E4-EC31-4190-AADA-4490CD3602D2}" type="presParOf" srcId="{E0AAD183-1644-824E-B1DD-42453A623FAE}" destId="{6BD25255-0E72-C34B-8998-516BEC7C1EB6}" srcOrd="4" destOrd="0" presId="urn:microsoft.com/office/officeart/2005/8/layout/orgChart1"/>
    <dgm:cxn modelId="{3092163B-F8EA-4E5F-BB25-737C098AD6A6}" type="presParOf" srcId="{E0AAD183-1644-824E-B1DD-42453A623FAE}" destId="{88496E77-EAF5-E948-9EA2-06F6BCE80A49}" srcOrd="5" destOrd="0" presId="urn:microsoft.com/office/officeart/2005/8/layout/orgChart1"/>
    <dgm:cxn modelId="{BE0F51D9-E84C-4E7F-89AB-07D25FCC5531}" type="presParOf" srcId="{88496E77-EAF5-E948-9EA2-06F6BCE80A49}" destId="{B3DBCF39-259A-7148-9D18-6E81B0516BBC}" srcOrd="0" destOrd="0" presId="urn:microsoft.com/office/officeart/2005/8/layout/orgChart1"/>
    <dgm:cxn modelId="{25D86CB5-1C09-4A24-AC74-D97E58CB7851}" type="presParOf" srcId="{B3DBCF39-259A-7148-9D18-6E81B0516BBC}" destId="{74BA57C0-A97D-9C40-87DF-708FA0CDBF4C}" srcOrd="0" destOrd="0" presId="urn:microsoft.com/office/officeart/2005/8/layout/orgChart1"/>
    <dgm:cxn modelId="{39F04C70-09C4-4AAA-914F-6380D951C1B1}" type="presParOf" srcId="{B3DBCF39-259A-7148-9D18-6E81B0516BBC}" destId="{F7B2B7D2-89C1-CB46-945C-CF7B8ED864A3}" srcOrd="1" destOrd="0" presId="urn:microsoft.com/office/officeart/2005/8/layout/orgChart1"/>
    <dgm:cxn modelId="{C9C7F3AD-D43D-46DF-8CCB-FF69E46101A1}" type="presParOf" srcId="{88496E77-EAF5-E948-9EA2-06F6BCE80A49}" destId="{F31245AB-ADF1-8940-A9E4-8EA802E66F93}" srcOrd="1" destOrd="0" presId="urn:microsoft.com/office/officeart/2005/8/layout/orgChart1"/>
    <dgm:cxn modelId="{FF5F1BFD-ACAC-453E-97C2-4AD34EF60F70}" type="presParOf" srcId="{88496E77-EAF5-E948-9EA2-06F6BCE80A49}" destId="{D200AA68-DFAD-2F42-AA3E-BEF39CFC2FA8}" srcOrd="2" destOrd="0" presId="urn:microsoft.com/office/officeart/2005/8/layout/orgChart1"/>
    <dgm:cxn modelId="{0BC3F99A-A363-42A5-BE40-4A2AE8BAA92D}" type="presParOf" srcId="{A83AF667-1B12-4C40-B039-3A3EE71C23CE}" destId="{0973B47F-D9BC-9A4E-98FF-068D31AA8948}" srcOrd="2" destOrd="0" presId="urn:microsoft.com/office/officeart/2005/8/layout/orgChart1"/>
    <dgm:cxn modelId="{ABB98542-6B33-418E-80F0-2182BD6A7E2C}" type="presParOf" srcId="{0973B47F-D9BC-9A4E-98FF-068D31AA8948}" destId="{49735F09-3BDE-9049-84CA-2127A4F6AEF5}" srcOrd="0" destOrd="0" presId="urn:microsoft.com/office/officeart/2005/8/layout/orgChart1"/>
    <dgm:cxn modelId="{F25762DA-D575-4D40-9A49-FE8824A860C8}" type="presParOf" srcId="{0973B47F-D9BC-9A4E-98FF-068D31AA8948}" destId="{62B543A2-5173-8D4D-97FA-924CAC594847}" srcOrd="1" destOrd="0" presId="urn:microsoft.com/office/officeart/2005/8/layout/orgChart1"/>
    <dgm:cxn modelId="{C7197617-6C5F-49F8-9AAE-73D1AF1AA443}" type="presParOf" srcId="{62B543A2-5173-8D4D-97FA-924CAC594847}" destId="{10ADB8F8-6FF1-F94C-B712-4A8A467DB752}" srcOrd="0" destOrd="0" presId="urn:microsoft.com/office/officeart/2005/8/layout/orgChart1"/>
    <dgm:cxn modelId="{84BF87A0-7536-4EC0-83AA-6D188EB94E63}" type="presParOf" srcId="{10ADB8F8-6FF1-F94C-B712-4A8A467DB752}" destId="{06BCAACE-B10F-014F-BA1A-2DC69D83A1BF}" srcOrd="0" destOrd="0" presId="urn:microsoft.com/office/officeart/2005/8/layout/orgChart1"/>
    <dgm:cxn modelId="{538B552C-3DF0-49B5-9843-2A0229490E33}" type="presParOf" srcId="{10ADB8F8-6FF1-F94C-B712-4A8A467DB752}" destId="{FFE30C0C-CBBD-D44B-9A3C-69F6A74317B7}" srcOrd="1" destOrd="0" presId="urn:microsoft.com/office/officeart/2005/8/layout/orgChart1"/>
    <dgm:cxn modelId="{D80EDCC9-EA14-4EDD-8956-E4041577E3AB}" type="presParOf" srcId="{62B543A2-5173-8D4D-97FA-924CAC594847}" destId="{7B4A938C-7ABD-8646-8888-C1ABA17C0A62}" srcOrd="1" destOrd="0" presId="urn:microsoft.com/office/officeart/2005/8/layout/orgChart1"/>
    <dgm:cxn modelId="{A54D8B68-4FCB-4604-A90A-1625A4BDD386}" type="presParOf" srcId="{62B543A2-5173-8D4D-97FA-924CAC594847}" destId="{7DE46DE9-4C15-7142-AC0B-3297845BE0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lnSpc>
                <a:spcPct val="70000"/>
              </a:lnSpc>
              <a:spcBef>
                <a:spcPct val="20000"/>
              </a:spcBef>
              <a:buFontTx/>
              <a:buChar char="-"/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0531" y="0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70000"/>
              </a:lnSpc>
              <a:spcBef>
                <a:spcPct val="20000"/>
              </a:spcBef>
              <a:buFontTx/>
              <a:buChar char="-"/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030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lnSpc>
                <a:spcPct val="70000"/>
              </a:lnSpc>
              <a:spcBef>
                <a:spcPct val="20000"/>
              </a:spcBef>
              <a:buFontTx/>
              <a:buChar char="-"/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0531" y="9379030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70000"/>
              </a:lnSpc>
              <a:spcBef>
                <a:spcPct val="20000"/>
              </a:spcBef>
              <a:buFontTx/>
              <a:buChar char="-"/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EEAABD9-1C58-4289-99B6-5144BA11CE3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973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0531" y="0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949" y="4689515"/>
            <a:ext cx="4944216" cy="44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030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0531" y="9379030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87D5EA97-A894-436D-8D40-00674EE3126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87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EA97-A894-436D-8D40-00674EE3126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39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EA97-A894-436D-8D40-00674EE3126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270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EA97-A894-436D-8D40-00674EE3126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52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Groen zijn</a:t>
            </a:r>
            <a:r>
              <a:rPr lang="nl-NL" baseline="0" dirty="0" smtClean="0"/>
              <a:t> bestaande locaties en locaties in aanbouw</a:t>
            </a:r>
          </a:p>
          <a:p>
            <a:endParaRPr lang="nl-NL" baseline="0" dirty="0" smtClean="0"/>
          </a:p>
          <a:p>
            <a:r>
              <a:rPr lang="nl-NL" baseline="0" dirty="0" smtClean="0"/>
              <a:t>Paars zijn locaties in ontwikkeling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EA97-A894-436D-8D40-00674EE3126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61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EA97-A894-436D-8D40-00674EE3126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54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79388" y="179388"/>
            <a:ext cx="1104900" cy="6473825"/>
          </a:xfrm>
          <a:prstGeom prst="rect">
            <a:avLst/>
          </a:prstGeom>
          <a:solidFill>
            <a:srgbClr val="B5CE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dirty="0">
                <a:latin typeface="Times" pitchFamily="18" charset="0"/>
              </a:rPr>
              <a:t>               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282700" y="179388"/>
            <a:ext cx="7856538" cy="6473825"/>
          </a:xfrm>
          <a:prstGeom prst="rect">
            <a:avLst/>
          </a:prstGeom>
          <a:solidFill>
            <a:srgbClr val="CBDD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dirty="0">
                <a:solidFill>
                  <a:srgbClr val="166583"/>
                </a:solidFill>
                <a:latin typeface="Times" pitchFamily="18" charset="0"/>
              </a:rPr>
              <a:t>           </a:t>
            </a:r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>
            <a:off x="8964613" y="5037138"/>
            <a:ext cx="179387" cy="0"/>
          </a:xfrm>
          <a:prstGeom prst="line">
            <a:avLst/>
          </a:prstGeom>
          <a:noFill/>
          <a:ln w="6350">
            <a:solidFill>
              <a:srgbClr val="1665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>
            <a:off x="8964613" y="3417888"/>
            <a:ext cx="179387" cy="0"/>
          </a:xfrm>
          <a:prstGeom prst="line">
            <a:avLst/>
          </a:prstGeom>
          <a:noFill/>
          <a:ln w="6350">
            <a:solidFill>
              <a:srgbClr val="1665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8964613" y="1619250"/>
            <a:ext cx="179387" cy="0"/>
          </a:xfrm>
          <a:prstGeom prst="line">
            <a:avLst/>
          </a:prstGeom>
          <a:noFill/>
          <a:ln w="6350">
            <a:solidFill>
              <a:srgbClr val="1665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8" name="Line 22"/>
          <p:cNvSpPr>
            <a:spLocks noChangeShapeType="1"/>
          </p:cNvSpPr>
          <p:nvPr/>
        </p:nvSpPr>
        <p:spPr bwMode="auto">
          <a:xfrm>
            <a:off x="176213" y="5037138"/>
            <a:ext cx="1104900" cy="0"/>
          </a:xfrm>
          <a:prstGeom prst="line">
            <a:avLst/>
          </a:prstGeom>
          <a:noFill/>
          <a:ln w="6350">
            <a:solidFill>
              <a:srgbClr val="1665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pic>
        <p:nvPicPr>
          <p:cNvPr id="9" name="Picture 17" descr="PG-logoA5 RGB B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110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23"/>
          <p:cNvSpPr>
            <a:spLocks noChangeShapeType="1"/>
          </p:cNvSpPr>
          <p:nvPr/>
        </p:nvSpPr>
        <p:spPr bwMode="auto">
          <a:xfrm>
            <a:off x="176213" y="3417888"/>
            <a:ext cx="1104900" cy="0"/>
          </a:xfrm>
          <a:prstGeom prst="line">
            <a:avLst/>
          </a:prstGeom>
          <a:noFill/>
          <a:ln w="6350">
            <a:solidFill>
              <a:srgbClr val="1665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179388"/>
            <a:ext cx="179388" cy="1619250"/>
          </a:xfrm>
          <a:prstGeom prst="rect">
            <a:avLst/>
          </a:prstGeom>
          <a:solidFill>
            <a:srgbClr val="1665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1792288"/>
            <a:ext cx="179388" cy="1619250"/>
          </a:xfrm>
          <a:prstGeom prst="rect">
            <a:avLst/>
          </a:prstGeom>
          <a:solidFill>
            <a:srgbClr val="5083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 dirty="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3417888"/>
            <a:ext cx="179388" cy="1619250"/>
          </a:xfrm>
          <a:prstGeom prst="rect">
            <a:avLst/>
          </a:prstGeom>
          <a:solidFill>
            <a:srgbClr val="FFFF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 dirty="0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5037138"/>
            <a:ext cx="179388" cy="1619250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609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2959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47800" y="1460500"/>
            <a:ext cx="7391400" cy="4648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609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F87C1-8493-49BA-B0AD-3455FCCCFD94}" type="slidenum">
              <a:rPr lang="en-US"/>
              <a:pPr>
                <a:defRPr/>
              </a:pPr>
              <a:t>‹nr.›</a:t>
            </a:fld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8450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47800" y="1447800"/>
            <a:ext cx="3619500" cy="4648200"/>
          </a:xfrm>
        </p:spPr>
        <p:txBody>
          <a:bodyPr>
            <a:normAutofit/>
          </a:bodyPr>
          <a:lstStyle>
            <a:lvl1pPr>
              <a:lnSpc>
                <a:spcPts val="2300"/>
              </a:lnSpc>
              <a:defRPr sz="2100"/>
            </a:lvl1pPr>
            <a:lvl2pPr>
              <a:lnSpc>
                <a:spcPts val="2400"/>
              </a:lnSpc>
              <a:defRPr sz="2100"/>
            </a:lvl2pPr>
            <a:lvl3pPr marL="1143000" marR="0" indent="-2286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Tx/>
              <a:buFontTx/>
              <a:buChar char="-"/>
              <a:tabLst/>
              <a:defRPr sz="21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19700" y="1447800"/>
            <a:ext cx="3619500" cy="4648200"/>
          </a:xfrm>
        </p:spPr>
        <p:txBody>
          <a:bodyPr/>
          <a:lstStyle>
            <a:lvl1pPr>
              <a:lnSpc>
                <a:spcPts val="2300"/>
              </a:lnSpc>
              <a:defRPr sz="2100"/>
            </a:lvl1pPr>
            <a:lvl2pPr>
              <a:lnSpc>
                <a:spcPts val="2300"/>
              </a:lnSpc>
              <a:defRPr sz="2100"/>
            </a:lvl2pPr>
            <a:lvl3pPr marL="1143000" marR="0" indent="-228600" algn="l" defTabSz="914400" rtl="0" eaLnBrk="1" fontAlgn="base" latinLnBrk="0" hangingPunct="1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Tx/>
              <a:buFontTx/>
              <a:buChar char="-"/>
              <a:tabLst/>
              <a:defRPr sz="21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B8A9A-9044-4DC1-B7DB-CA4485444024}" type="slidenum">
              <a:rPr lang="en-US"/>
              <a:pPr>
                <a:defRPr/>
              </a:pPr>
              <a:t>‹nr.›</a:t>
            </a:fld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09276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el, grafiek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391400" cy="6858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sz="half" idx="1"/>
          </p:nvPr>
        </p:nvSpPr>
        <p:spPr>
          <a:xfrm>
            <a:off x="1447800" y="1447800"/>
            <a:ext cx="3619500" cy="4648200"/>
          </a:xfrm>
        </p:spPr>
        <p:txBody>
          <a:bodyPr/>
          <a:lstStyle/>
          <a:p>
            <a:pPr lvl="0"/>
            <a:endParaRPr lang="nl-NL" noProof="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219700" y="1447800"/>
            <a:ext cx="3619500" cy="4648200"/>
          </a:xfrm>
        </p:spPr>
        <p:txBody>
          <a:bodyPr/>
          <a:lstStyle>
            <a:lvl1pPr>
              <a:lnSpc>
                <a:spcPts val="2300"/>
              </a:lnSpc>
              <a:defRPr/>
            </a:lvl1pPr>
            <a:lvl2pPr>
              <a:lnSpc>
                <a:spcPts val="2300"/>
              </a:lnSpc>
              <a:defRPr/>
            </a:lvl2pPr>
            <a:lvl3pPr marL="1143000" marR="0" indent="-228600" algn="l" defTabSz="914400" rtl="0" eaLnBrk="1" fontAlgn="base" latinLnBrk="0" hangingPunct="1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Tx/>
              <a:buFontTx/>
              <a:buChar char="-"/>
              <a:tabLst/>
              <a:defRPr/>
            </a:lvl3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1447800" y="6248400"/>
            <a:ext cx="6858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8382000" y="6248400"/>
            <a:ext cx="5334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04B1F-1A17-4070-9406-D6474E5A5351}" type="slidenum">
              <a:rPr lang="en-US"/>
              <a:pPr>
                <a:defRPr/>
              </a:pPr>
              <a:t>‹nr.›</a:t>
            </a:fld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86787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133600" y="1447805"/>
          <a:ext cx="6096000" cy="3595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vak 19"/>
          <p:cNvSpPr txBox="1">
            <a:spLocks noChangeArrowheads="1"/>
          </p:cNvSpPr>
          <p:nvPr/>
        </p:nvSpPr>
        <p:spPr bwMode="auto">
          <a:xfrm>
            <a:off x="88900" y="1339850"/>
            <a:ext cx="2619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7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7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7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7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7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391400" cy="6858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1447800" y="1447800"/>
            <a:ext cx="7391400" cy="4648200"/>
          </a:xfrm>
        </p:spPr>
        <p:txBody>
          <a:bodyPr/>
          <a:lstStyle/>
          <a:p>
            <a:pPr lvl="0"/>
            <a:endParaRPr lang="nl-NL" noProof="0" dirty="0" smtClean="0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1447800" y="6248400"/>
            <a:ext cx="6858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8382000" y="6248400"/>
            <a:ext cx="5334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A375F-6238-4E7C-80A2-16D24A7BEEFA}" type="slidenum">
              <a:rPr lang="en-US"/>
              <a:pPr>
                <a:defRPr/>
              </a:pPr>
              <a:t>‹nr.›</a:t>
            </a:fld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9867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391400" cy="6858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1447800" y="1447800"/>
            <a:ext cx="7391400" cy="4648200"/>
          </a:xfrm>
        </p:spPr>
        <p:txBody>
          <a:bodyPr/>
          <a:lstStyle/>
          <a:p>
            <a:pPr lvl="0"/>
            <a:endParaRPr lang="nl-NL" noProof="0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1447800" y="6248400"/>
            <a:ext cx="6858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8382000" y="6248400"/>
            <a:ext cx="5334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62A6-E605-4C7B-81C6-D78E6AB6FB43}" type="slidenum">
              <a:rPr lang="en-US"/>
              <a:pPr>
                <a:defRPr/>
              </a:pPr>
              <a:t>‹nr.›</a:t>
            </a:fld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7434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391400" cy="6858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47800" y="1447800"/>
            <a:ext cx="3619500" cy="4648200"/>
          </a:xfrm>
        </p:spPr>
        <p:txBody>
          <a:bodyPr/>
          <a:lstStyle>
            <a:lvl1pPr>
              <a:buClr>
                <a:schemeClr val="bg2">
                  <a:lumMod val="50000"/>
                </a:schemeClr>
              </a:buClr>
              <a:defRPr/>
            </a:lvl1pPr>
            <a:lvl2pPr>
              <a:buClr>
                <a:schemeClr val="bg2">
                  <a:lumMod val="50000"/>
                </a:schemeClr>
              </a:buClr>
              <a:defRPr/>
            </a:lvl2pPr>
            <a:lvl3pPr>
              <a:buClr>
                <a:schemeClr val="bg2">
                  <a:lumMod val="50000"/>
                </a:schemeClr>
              </a:buClr>
              <a:defRPr/>
            </a:lvl3pPr>
            <a:lvl4pPr>
              <a:buClr>
                <a:schemeClr val="bg2">
                  <a:lumMod val="50000"/>
                </a:schemeClr>
              </a:buClr>
              <a:defRPr/>
            </a:lvl4pPr>
            <a:lvl5pPr>
              <a:buClr>
                <a:schemeClr val="bg2">
                  <a:lumMod val="50000"/>
                </a:schemeClr>
              </a:buCl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219700" y="1447800"/>
            <a:ext cx="3619500" cy="4648200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1447800" y="6248400"/>
            <a:ext cx="6858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8382000" y="6248400"/>
            <a:ext cx="5334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4ADEC-963F-49EE-BD2C-8DE1A449CFC1}" type="slidenum">
              <a:rPr lang="en-US"/>
              <a:pPr>
                <a:defRPr/>
              </a:pPr>
              <a:t>‹nr.›</a:t>
            </a:fld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19465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2 inhoudselementen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391400" cy="6858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1447800" y="1447800"/>
            <a:ext cx="3619500" cy="2247900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1447800" y="3848100"/>
            <a:ext cx="3619500" cy="22479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3"/>
          </p:nvPr>
        </p:nvSpPr>
        <p:spPr>
          <a:xfrm>
            <a:off x="5219700" y="1447800"/>
            <a:ext cx="3619500" cy="4648200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0"/>
          </p:nvPr>
        </p:nvSpPr>
        <p:spPr>
          <a:xfrm>
            <a:off x="1447800" y="6248400"/>
            <a:ext cx="6858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>
          <a:xfrm>
            <a:off x="8382000" y="6248400"/>
            <a:ext cx="5334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7AB31-5939-4197-BDA9-89657A940600}" type="slidenum">
              <a:rPr lang="en-US"/>
              <a:pPr>
                <a:defRPr/>
              </a:pPr>
              <a:t>‹nr.›</a:t>
            </a:fld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852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179388"/>
            <a:ext cx="179388" cy="1619250"/>
          </a:xfrm>
          <a:prstGeom prst="rect">
            <a:avLst/>
          </a:prstGeom>
          <a:solidFill>
            <a:srgbClr val="1665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 dirty="0"/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0" y="1792288"/>
            <a:ext cx="179388" cy="1619250"/>
          </a:xfrm>
          <a:prstGeom prst="rect">
            <a:avLst/>
          </a:prstGeom>
          <a:solidFill>
            <a:srgbClr val="5083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 dirty="0"/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0" y="3417888"/>
            <a:ext cx="179388" cy="1619250"/>
          </a:xfrm>
          <a:prstGeom prst="rect">
            <a:avLst/>
          </a:prstGeom>
          <a:solidFill>
            <a:srgbClr val="FFFF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 dirty="0"/>
          </a:p>
        </p:txBody>
      </p:sp>
      <p:sp>
        <p:nvSpPr>
          <p:cNvPr id="1029" name="Rectangle 11"/>
          <p:cNvSpPr>
            <a:spLocks noChangeArrowheads="1"/>
          </p:cNvSpPr>
          <p:nvPr/>
        </p:nvSpPr>
        <p:spPr bwMode="auto">
          <a:xfrm>
            <a:off x="0" y="5037138"/>
            <a:ext cx="179388" cy="1619250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 dirty="0"/>
          </a:p>
        </p:txBody>
      </p:sp>
      <p:sp>
        <p:nvSpPr>
          <p:cNvPr id="1030" name="Rectangle 12"/>
          <p:cNvSpPr>
            <a:spLocks noChangeArrowheads="1"/>
          </p:cNvSpPr>
          <p:nvPr/>
        </p:nvSpPr>
        <p:spPr bwMode="auto">
          <a:xfrm>
            <a:off x="179388" y="179388"/>
            <a:ext cx="1104900" cy="6473825"/>
          </a:xfrm>
          <a:prstGeom prst="rect">
            <a:avLst/>
          </a:prstGeom>
          <a:solidFill>
            <a:srgbClr val="B5CE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dirty="0">
                <a:latin typeface="Times" pitchFamily="18" charset="0"/>
              </a:rPr>
              <a:t>        </a:t>
            </a:r>
          </a:p>
        </p:txBody>
      </p:sp>
      <p:sp>
        <p:nvSpPr>
          <p:cNvPr id="1031" name="Line 15"/>
          <p:cNvSpPr>
            <a:spLocks noChangeShapeType="1"/>
          </p:cNvSpPr>
          <p:nvPr/>
        </p:nvSpPr>
        <p:spPr bwMode="auto">
          <a:xfrm>
            <a:off x="1438275" y="179388"/>
            <a:ext cx="7696200" cy="0"/>
          </a:xfrm>
          <a:prstGeom prst="line">
            <a:avLst/>
          </a:prstGeom>
          <a:noFill/>
          <a:ln w="6350">
            <a:solidFill>
              <a:srgbClr val="1665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1032" name="Line 16"/>
          <p:cNvSpPr>
            <a:spLocks noChangeShapeType="1"/>
          </p:cNvSpPr>
          <p:nvPr/>
        </p:nvSpPr>
        <p:spPr bwMode="auto">
          <a:xfrm>
            <a:off x="1438275" y="6654800"/>
            <a:ext cx="7696200" cy="0"/>
          </a:xfrm>
          <a:prstGeom prst="line">
            <a:avLst/>
          </a:prstGeom>
          <a:noFill/>
          <a:ln w="6350">
            <a:solidFill>
              <a:srgbClr val="1665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1033" name="Line 17"/>
          <p:cNvSpPr>
            <a:spLocks noChangeShapeType="1"/>
          </p:cNvSpPr>
          <p:nvPr/>
        </p:nvSpPr>
        <p:spPr bwMode="auto">
          <a:xfrm>
            <a:off x="8964613" y="1797050"/>
            <a:ext cx="179387" cy="0"/>
          </a:xfrm>
          <a:prstGeom prst="line">
            <a:avLst/>
          </a:prstGeom>
          <a:noFill/>
          <a:ln w="6350">
            <a:solidFill>
              <a:srgbClr val="1665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1034" name="Line 18"/>
          <p:cNvSpPr>
            <a:spLocks noChangeShapeType="1"/>
          </p:cNvSpPr>
          <p:nvPr/>
        </p:nvSpPr>
        <p:spPr bwMode="auto">
          <a:xfrm>
            <a:off x="8964613" y="3417888"/>
            <a:ext cx="179387" cy="0"/>
          </a:xfrm>
          <a:prstGeom prst="line">
            <a:avLst/>
          </a:prstGeom>
          <a:noFill/>
          <a:ln w="6350">
            <a:solidFill>
              <a:srgbClr val="1665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1035" name="Line 19"/>
          <p:cNvSpPr>
            <a:spLocks noChangeShapeType="1"/>
          </p:cNvSpPr>
          <p:nvPr/>
        </p:nvSpPr>
        <p:spPr bwMode="auto">
          <a:xfrm>
            <a:off x="8964613" y="5037138"/>
            <a:ext cx="179387" cy="0"/>
          </a:xfrm>
          <a:prstGeom prst="line">
            <a:avLst/>
          </a:prstGeom>
          <a:noFill/>
          <a:ln w="6350">
            <a:solidFill>
              <a:srgbClr val="1665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pic>
        <p:nvPicPr>
          <p:cNvPr id="1036" name="Picture 20" descr="PG-logoA5 RGB B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110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609600"/>
            <a:ext cx="7391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Titelstijl van model bewerken</a:t>
            </a:r>
          </a:p>
        </p:txBody>
      </p:sp>
      <p:sp>
        <p:nvSpPr>
          <p:cNvPr id="103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460500"/>
            <a:ext cx="7391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staat platte tekst op het eerste niveau:</a:t>
            </a:r>
          </a:p>
          <a:p>
            <a:pPr lvl="0"/>
            <a:r>
              <a:rPr lang="en-US" smtClean="0"/>
              <a:t>-	1e opsomming</a:t>
            </a:r>
          </a:p>
          <a:p>
            <a:pPr lvl="1"/>
            <a:r>
              <a:rPr lang="en-US" smtClean="0"/>
              <a:t>2e opsomming</a:t>
            </a:r>
          </a:p>
          <a:p>
            <a:pPr lvl="2"/>
            <a:r>
              <a:rPr lang="en-US" smtClean="0"/>
              <a:t>3e opsomming</a:t>
            </a:r>
          </a:p>
          <a:p>
            <a:pPr lvl="3"/>
            <a:r>
              <a:rPr lang="en-US" smtClean="0"/>
              <a:t>4e opsomming</a:t>
            </a:r>
          </a:p>
          <a:p>
            <a:pPr lvl="4"/>
            <a:r>
              <a:rPr lang="en-US" smtClean="0"/>
              <a:t>5e opsomming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248400"/>
            <a:ext cx="678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solidFill>
                  <a:srgbClr val="166583"/>
                </a:solidFill>
                <a:latin typeface="Arial"/>
                <a:ea typeface="Arial" charset="0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2150" y="6248400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solidFill>
                  <a:srgbClr val="166583"/>
                </a:solidFill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1F6AE875-62F6-40D7-B49F-6735C2AFC7F3}" type="slidenum">
              <a:rPr lang="en-US"/>
              <a:pPr>
                <a:defRPr/>
              </a:pPr>
              <a:t>‹nr.›</a:t>
            </a:fld>
            <a:endParaRPr lang="en-US" dirty="0">
              <a:latin typeface="Times" charset="0"/>
            </a:endParaRPr>
          </a:p>
        </p:txBody>
      </p:sp>
      <p:sp>
        <p:nvSpPr>
          <p:cNvPr id="1041" name="Line 22"/>
          <p:cNvSpPr>
            <a:spLocks noChangeShapeType="1"/>
          </p:cNvSpPr>
          <p:nvPr/>
        </p:nvSpPr>
        <p:spPr bwMode="auto">
          <a:xfrm>
            <a:off x="176213" y="5037138"/>
            <a:ext cx="1104900" cy="0"/>
          </a:xfrm>
          <a:prstGeom prst="line">
            <a:avLst/>
          </a:prstGeom>
          <a:noFill/>
          <a:ln w="6350">
            <a:solidFill>
              <a:srgbClr val="1665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1042" name="Line 25"/>
          <p:cNvSpPr>
            <a:spLocks noChangeShapeType="1"/>
          </p:cNvSpPr>
          <p:nvPr/>
        </p:nvSpPr>
        <p:spPr bwMode="auto">
          <a:xfrm>
            <a:off x="176213" y="3417888"/>
            <a:ext cx="1104900" cy="0"/>
          </a:xfrm>
          <a:prstGeom prst="line">
            <a:avLst/>
          </a:prstGeom>
          <a:noFill/>
          <a:ln w="6350">
            <a:solidFill>
              <a:srgbClr val="1665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6" r:id="rId2"/>
    <p:sldLayoutId id="2147483687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p:transition spd="med">
    <p:fade/>
  </p:transition>
  <p:hf hdr="0" ftr="0" dt="0"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166583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166583"/>
          </a:solidFill>
          <a:latin typeface="Arial" charset="0"/>
          <a:ea typeface="ＭＳ Ｐゴシック" charset="-128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166583"/>
          </a:solidFill>
          <a:latin typeface="Arial" charset="0"/>
          <a:ea typeface="ＭＳ Ｐゴシック" charset="-128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166583"/>
          </a:solidFill>
          <a:latin typeface="Arial" charset="0"/>
          <a:ea typeface="ＭＳ Ｐゴシック" charset="-128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166583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6658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6658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6658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66583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lr>
          <a:srgbClr val="333333"/>
        </a:buClr>
        <a:defRPr sz="2100">
          <a:solidFill>
            <a:srgbClr val="404040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lr>
          <a:srgbClr val="333333"/>
        </a:buClr>
        <a:buChar char="-"/>
        <a:defRPr sz="2100">
          <a:solidFill>
            <a:srgbClr val="40404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lr>
          <a:srgbClr val="333333"/>
        </a:buClr>
        <a:buChar char="-"/>
        <a:defRPr sz="2100">
          <a:solidFill>
            <a:srgbClr val="40404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lr>
          <a:srgbClr val="333333"/>
        </a:buClr>
        <a:buChar char="-"/>
        <a:defRPr sz="2100">
          <a:solidFill>
            <a:srgbClr val="404040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lr>
          <a:srgbClr val="333333"/>
        </a:buClr>
        <a:buChar char="-"/>
        <a:defRPr sz="2100">
          <a:solidFill>
            <a:srgbClr val="404040"/>
          </a:solidFill>
          <a:latin typeface="+mn-lt"/>
          <a:ea typeface="ＭＳ Ｐゴシック" charset="-128"/>
        </a:defRPr>
      </a:lvl5pPr>
      <a:lvl6pPr marL="2514600" indent="-228600" algn="l" rtl="0" fontAlgn="base">
        <a:lnSpc>
          <a:spcPct val="70000"/>
        </a:lnSpc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lnSpc>
          <a:spcPct val="70000"/>
        </a:lnSpc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lnSpc>
          <a:spcPct val="70000"/>
        </a:lnSpc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lnSpc>
          <a:spcPct val="70000"/>
        </a:lnSpc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15672" cy="2160240"/>
          </a:xfrm>
          <a:ln/>
        </p:spPr>
        <p:txBody>
          <a:bodyPr/>
          <a:lstStyle/>
          <a:p>
            <a:pPr algn="ctr" eaLnBrk="1" hangingPunct="1"/>
            <a:r>
              <a:rPr lang="nl-NL" sz="4000" dirty="0" smtClean="0">
                <a:ea typeface="ＭＳ Ｐゴシック" pitchFamily="34" charset="-128"/>
              </a:rPr>
              <a:t/>
            </a:r>
            <a:br>
              <a:rPr lang="nl-NL" sz="4000" dirty="0" smtClean="0">
                <a:ea typeface="ＭＳ Ｐゴシック" pitchFamily="34" charset="-128"/>
              </a:rPr>
            </a:br>
            <a:r>
              <a:rPr lang="nl-NL" sz="4000" dirty="0" smtClean="0">
                <a:ea typeface="ＭＳ Ｐゴシック" pitchFamily="34" charset="-128"/>
              </a:rPr>
              <a:t>seminar  kleine windturbines</a:t>
            </a:r>
            <a:r>
              <a:rPr lang="nl-NL" sz="4000" dirty="0">
                <a:ea typeface="ＭＳ Ｐゴシック" pitchFamily="34" charset="-128"/>
              </a:rPr>
              <a:t/>
            </a:r>
            <a:br>
              <a:rPr lang="nl-NL" sz="4000" dirty="0">
                <a:ea typeface="ＭＳ Ｐゴシック" pitchFamily="34" charset="-128"/>
              </a:rPr>
            </a:br>
            <a:r>
              <a:rPr lang="nl-NL" sz="4000" dirty="0" smtClean="0">
                <a:ea typeface="ＭＳ Ｐゴシック" pitchFamily="34" charset="-128"/>
              </a:rPr>
              <a:t/>
            </a:r>
            <a:br>
              <a:rPr lang="nl-NL" sz="4000" dirty="0" smtClean="0">
                <a:ea typeface="ＭＳ Ｐゴシック" pitchFamily="34" charset="-128"/>
              </a:rPr>
            </a:br>
            <a:endParaRPr lang="nl-NL" sz="2400" dirty="0" smtClean="0">
              <a:ea typeface="ＭＳ Ｐゴシック" pitchFamily="34" charset="-128"/>
            </a:endParaRPr>
          </a:p>
        </p:txBody>
      </p:sp>
      <p:sp>
        <p:nvSpPr>
          <p:cNvPr id="2" name="AutoShape 2" descr="data:image/jpeg;base64,/9j/4AAQSkZJRgABAQAAAQABAAD/2wCEAAkGBhISEBQUEhIVFRQUFBQVFBQUFRAXFBQUFBQVFBQVFhQYGyYfFxkjGhUVHy8gIycpLCwsFR8yNTAqNSYsLSkBCQoKDgwOGg8PGSkkHCQsKSwsKiwpLCwsLCkpKSwpKikvKSwpLCwpLCwsKS8pKSwpKSwsKSwsLCwsLCksLCksLP/AABEIAKgBLAMBIgACEQEDEQH/xAAcAAABBQEBAQAAAAAAAAAAAAAAAQMEBQYCBwj/xABHEAACAQIDBQMGCwYEBgMAAAABAgADEQQSIQUGEzFBUWFxByIyUoGRFDNCcpKhsbLB0fAVI0NTYnMkgoPhFzRjk6LTJaPC/8QAGgEAAwEBAQEAAAAAAAAAAAAAAAECAwQFBv/EAC0RAAICAQIFAwMDBQAAAAAAAAABAhEDEiEEEzFBUQUzgSJhcSOxwTI0QtHh/9oADAMBAAIRAxEAPwDZeT746r/bH3hN3MJ5Pvjqv9sfeE3c6eI9xnDwXtL5CEITA6whCEACEIQAIQhAAjBwozMw0Y21OvZfToNBpH4QGAMSo9gTOaGHCCwHMknnzJuZG2xVy0Ha/IX/ACmWaeiDl4ReOOqSj5K2vvbTptaop8V873roZHxm+6omYUXK2JBYhfNFhmtqQuvOYrY+0M+JrM+oSm7a9o0Gn4SMdp18QXUK1qyinaw9DXle2mpngrjOJurVefz2Ppn6ZhhPTJXVXuzZ0fKKhcK1BrEhcym4JNvRuAGtcXsZsFcEAjkRce2YrdncPh5XrEMb35WPO+pubeyba3ZPX4WeSa1T6djxuOXDxko4PnwEIQnYecEIQgAQhCABCEIAEIQgAQhCABCEIAEIQgAQhCABCEIAYTyffHVf7Y+8Ju5hPJ98dV/tj7wm7m/Ee4zk4L2l8hCEWYHZQkIsIrChIRY1XZxbIA2ovc206+3n7oBQPiFDKpOrXtoelr69PSHvjWPoM65VYqdGDDkCpFgRcXv7tJKtAQsdDOHqEqM3pD0tCBfqQD0jsQDU3t3eEqtm4yoamINVgFpvlC3Q5bDMDpqLqy8+fYI6uxdCRi9lhwfPceDGY3amzKlKoEWozs1wqlmNrgi/O1xNl5tYo6Ow4Tm489czZLZWBtcWYH3RjZ2ySKrVqurnRRzyL+c8ziuCjOS09e/4PS4Ti3iTcnt2XlmF3X3ZFSo4JsUWxHra9faAZrtgbvKjO7qt7jL1Nh1JPfLLCbIWnVeoPlC1vrk8THF6e3JTydr27Pwa8Z6lPNJ6Xs0v+hFhKCtt2uOM6UUenRdlP7wiowRQWKjLa+psCRe3MT2VG+h48pKPUvoSsO8dDOi3Yl+HqFbKDVF6as3Qm407xfnHa+2aScTMT+7amraH0quUIB23LAR6X4J1x8k6Eqn3ko3cKSSq1WUlWCPwvTCtyNvztynC7x00p0uKf3jpTZlRWIU1LKCbXygsbC56HsMel+BcyPkuISrr7y0EdlLN5ue7ZWy3pqXdQ3UgA8uy3PSFDeWgwc5mApqjMWR1utQsEKgi7XKkC34xaX4Hrj0stIShwu9Knis4IArFKShH4jKtJHcsvSxLa6Dl15z623KS06T3LCtbhhVYs91L6Dp5oJ17I3FrsJZIvuT4SqobwI1Z6eR1CIrF2BCjMGY5rjzbADU9vdEG9OHys13snDueHU14rZUKi12BI6CGl+A5kfJbQkXAbSSsCUv5rFWDKysGABsQdeRB9slSS073QQhCABCEIAEIQgAQhCAGE8n3x1X+2PvCbuYncNAK1S38sfeE20OfHP8AqR6fc5eDVYl8hFgIsTOxCQiwiGJI9HDFA9mJzMWF7kLoBYXPLS/iTykmEAGqFQstypU66G3QkX8Dz9sUE2863f2d0WqDlOXQ20v2yuwmJzNw6wOc6a3yPYX0sAM1tTbv9jQiVicTkDu5VUQXuT0tqTf0db9sxWGpDGmvWPESjUyq3DsQ7Jqh018zW/eT3AS/KDjlc0sGGUNVOdwdSFQjLmFxZSbn/Jp3aXAYbhBKSKAiU1s1gF52KgC2th2dRNY/RG/JD3ZC3f2LUw7MBVZqJRQisSbNmYlhppcEdfzN3aLCZuTbstIS0LRYRWFCWmdTYmJyVaXEprTq1KrMwVjUy1WJKqc1lNja9jy5TRwjUmiZQUupn8Du2aeJaoBSKFswJVjUUcNUCqc1l1UG9jpp3xzE7vs+L4pccOyMUsbmrTDhGJ7AHJt2qvZLy8SPXK7J5Uar5Mqu61Y0uG1RbU6FWjRIBveqMpqPrq1gBYdp7dImKwzHEGkhzK9fDsw4VUFVoZNOIbLk8y+l7lptIWlrIzN4Y9jLLuk+Sul6X70VgKmVjV/fOW1bNYAAkWA10OnWVjt36jO7oyXLYcqGBy2oXNmse1ifdL+EXMkUsMEZOpulVJV2ak75q5YOjcO9Z0YHIGF7ZALX17dJbbd2Y9WmKdMUxp6TZwabfJemVIsRrLaF4Obe4LFFJpdzPYrYNdvhK50K10UXIOYFaapY2NspIJPzpFxuy66kFsjvVxFAgKrBEWipYA8za45nt9k1eaEFkYPFFkHZGzzSVs7BnqO1R2AsCzdAOgAAA7hJ0ISG7NEklSCEIQGEIQgAQhCABCEIAYvcX46p8wfeE2kxe4vx1T5g+8JtJx8F7K+Tm4X20LFnMW862dSGsZjEpU2qVGCIgLO7Gyqo5knsmYXyl4R3KUSahvYEkIGNr+YG89xbqqkaSr8o+9KkNgqQFR2y8U3BCD0spHbpfu0vzsc9u5RSjduEEqFylzqWU+f5tuY1593dOjHhtWyJTrobSpvRX4qr/h0Dvw0VnqEs5UNo2QZ7D1e/sNrVsRiuXEwynsyVj/8AoXmaxKU3uWLZ7WV7OHQeqrgXAvra8n/DxTAY2C2sWYEXJtYluw2On2SniXYlTJlTaGJFTJx6OYi4Aw1U8uf8bl39JCarihVLDEUA1nFzhqpAHmA3HHHqDrJZ2kCL3uLeqxFvdGH2ijeeHW6g631y63H1fVBQ+wnIzu1MNiPhLutfDGo/BZm4FTobUwL1T5pynQG/PlNLgK+OC5eLhiFWyng4kGw0B1qG/TWZPbO1bVxXCBcllBJYtVRXvdUFvMDEkXPba8t9l7w5lswFyGsqkedyNxcD0gb+yaShaEpUXdDa2KUZW+Du17Xz1KZJ58shtpJo2pWAu9BO/JXQ/fVftlRhtqqx805dBYNbQkm+l7g8xY6aaSZW2mmXo3IWzLyuDexPh3zGWP7FqRNTb6/LpVV0BvlWoLG9j+6LGxsde6TcLjqdQE03VrGxsdVPOzDmp7jKDG4yg4yVFzI/m2ytZ9NVuRbW3b0Mrd3RQoVrIrL0WpmYitT9EBixPnqcoI7bEaNaQ8ew9RuIRA14sxNAiQvC8YhIjuACSbAaknkIsptvYjMppi2vP8vCXGOp0S3QVN7KF7JmqH+gLY+DOVU+wmH7cqt6GHH+pWpL9wPKSmaigAIpA9UgH3Gw+uSExxHOlVHgof7jGbvEkZ6izGPxR/h0F/1qrfZSEXi4ntoD2Vj+IkFNr0+oqjxoYgfXljg2zR9e3iHH2iTo+xWok5sV/Mof9ut/7IubFfzKH/brf+yRf25h/wCcg8Wh+3sN/Pp/ShpfgLJgrYntoH2Vh+JnLY/FD+HQP+tVX7aRkQ7ew389D4En7BE/bVI8mdvm065+xYaPsGolHblUelh1PzK9M/fCxF3uojSotSn84Kw/+pmkCptAHlTrH/SqKPe1pDrVHP8ADsP6yo+oEyliTJ1M2WGxKVFDIwZTyZSCD7RHJlN28XwSabABXN9NAD4TVzGcNLotOwhCEgYQhCAGL3F+OqfMH3hNpMXuL8dU+YPvCbScfBeyvk5+F9tBM9vnvH8FoHIf31TzaQ5kHq5HYJe4muqIzsbKoLEnoALkzxypvGmIxjV65YLyRcrkIg5agczzM9LFDU7fQ2k6JG7+7rXz1DcsczE6liSWJJPeffNXR2Ug1trYa9bePOOYHHUKiA03Vh2j9d0mDl0sJ0uTM6I1NR2ke/XwHWOLTIHUWB0YHke6PB9LkX10trpy1jmJq+YemhueegBJtrItjIdKiW1FiRzAOveLfXGNoUGambIBY3BbSx5aCxtG8NtGnSrlWYAZQym19dQemhtaw6AER7EbaWt5tMEqHGZipA06WJBJvYjTp1j3sWxhG2EVY5jcM12YC17a2F+mvt7pttlbNXKCNAQLZgCvIKLX7tPZG8yErcjQEkaAk59Abg9vMd8nHalMDJdR2m4Fr6jn7O7WVJtrYSLFcCLAC3iMvj+P1xeBbkbdNLfbGgVdbrVBsByZTYjrz+2N4jbNBFOZwTb0V84+1VvYd50mO5ew5VwOYanrcdzXvm8b63nI2MD0HO9u/qdPr7YmB3hw7qxFRbKBmvpa4vY36ycNsUAobiLY9/Zzibkh0mN7PxRRuE51+ST1HZ4y3Bnnm+G+VA3XCkVcQhBARksjcxnN7gWBJ7h1vrrd2tsjE4dKg0JFnHquNGHvkThtqGn2LaEIxjsatGk9RzZUUsfATIoj7W2kKS8/OPITMHFkm5nj+1N8MVj8TVq8aotLMVpIjsgCjmbqRe+msfwWDqN6VSq3zq1c/a07MUaRnI9bTEyRTxQ7Z5vhN3UbVkBPfr9sucNu6g/hr9ETTT5Is2y4sesPeJ1+0VHywP8AMPzmXp7CT1F+iJIXYq+ovuEnSgtmgO16Y51E+kv5xP2zT/mp9JfzlGNjr6i/REU7GX1F9whpiO2XY2qh5VF9jLFOOB5MD7RM+2w09Rfor+UYfYFP+Wv0VhpQrNFUxHfIdWvM/V2CvqiVON3eX1fcWH2GUooLNZUqzR7vbXDjIx84aDvnh2N2Q63y1ay/NrVwPdmlXU27jcIy1aeIrHhspKs2YFb6g5r3kZFtuio9T6ghKvdnbyYzC066cnUXHY3US0nF0NQhCEAKDdzYPAdm4ma62tltbW/aZfyNheZ8JJnk+j5JT4VSl1t/uU8ccf0xWxivKxt5cNgCCTesy0wFte17n8J55u8isPlXOpvlkvy1Y41doYfDj0aScRvnN/sRE3dw9rT6PCqRhMvMJsWnfMoKsTclSVJvzuVI07pZrgnBuKjH+lrX9jjUe28kYLD6dktEpg9JUpEpFXh3IF2oPf5yE/UROMRjrkLw6qk9gDebqPWIl18HlftxWSkWQ8gSQGKsRYm6tyuLXsdD10ElNWMo62GCnNw6rXItmIFunpZul+XZ4RnE1KqobNkAI081nt0N76++aDZ2J4tIZla9yozKBxMoHsFybeINtI4uyVY+jYjUXykqx7OfLSXr8ioyFLFqxIPFDaAOSihddbqdRz7Tb7Nls/CUggIVWNvT81i1xf0u+8dpbOLauqkLoisqk2GhYnvtF2ds1aSlQSfOJJN+dgLewADSRKSY0iK2wcMbHgIL6+jl94H4xvFbv4fJZaIGchSaYytY6XNvSAvrfTWXYpTop+HZ2yNRVGXfcjClSpDEdRcDvuQoEZbcTBaFqOcjUGqWdgTqdWM1GUXNufU2Gtun67Y3UpytTYqM1idl01XKqhV6BVAA9gjPk92hwcZUw5Jy1BnS/LMtg1vEW9xltj1mJ2jj/g+LoVh8iot/A+afqM0a1RolbM9snnPls25wsElBSQ+IcL5vPKup6j9CeiI4IBHIgEeBninlLrfCNrBPk0EC27zYn7Zx4o3I3k9jP7F2QoUDX3D85rtmbJXTQ+4RjZWA5TX7OwOk7XUUc/VjeE2YP0JZUsCBJdKhaPZLTnlMtIjLhROhhxHotpFjoZFAReAI7aLlhY6GDQEbbDCSssQiPUFEF8GJDr7OBlyVjb05opktGM2lsga8/cJjtsbJXKwN/cPznquMwtxMjtnAc5tF2iehz5DtrhGr4Mk+bapTuANORA1/Vp65PAt3qpwu1cPU5Bm4beDaGe+zjyx0s2i7CEITIZGwvM+EkyNheZ8JJnjeif2kfy/3Ncv9R4Hve3F23iyf4bIg9lKn+JM0ew8PylHtWh/8ztAf9ZT7Go0yJq9kUrWn1ON/QckuposJS0k2nTjWFGklgTGTKSOApv0y2773v9kHohtGVWHMZrHXwIjwWdZf9pFlURMThsxvm1Go5EA8gbc/13SLg8CobzgzOLXY3A6nQ6Aju8Ja5efhz075X4KuwLl0t1zesnQixIY+FufLWNPYVFiBOCkcTUA9uvvitIKGwsUicmr4Wv6vQLbs6mItX8OnKym9zbq1u2LUMGTW9+nLS3jGqqR0VeVzpmBNhzFgL3t48rTgVuV7ekt9AfNFy3QDsHL84KQmij2kJ51vkl6ZPUa+6ejbROkwG9wtRqE8grH3Cdkehi+p6/u3ieJg8M/r0KTe9FnkFY8XaOLf/rVF+i5X8J6vuVRKbNwanmuGoD3U1nluzKFsViweYxWI+uqzD6iJhgrUy59DRbKw01OEo2EpNmJymiwwl5GTEeyxGnbzhpzmhwBOoQgBF2li0pUy9RsqL6R1v3Bba3vaUz79UAbBKp0J5JyBsTbNyv1l7jMItVCjciPaOwjvE8r25snEYd3ph73uykhrOL3uCAfaDOLisuXG1pqv5PW9Pw8NlTWW9X8f7PQl3npNTLoGY20W2p9ouAO2SdkY5qqXa1+7smI2NtWm1w5y1L5myAgKT0HfzuJod2saHa6ahr5rdGBnjw9Qz8+KydLrb7nZn4HDHFPlr5f7GkInJE7iEz6ZHzjI9WnpM9tbD85p6g0lLtNdJvB7kM823gp5Crj5DBvdPeaT3UHtAPvE8Q3yo/uHtztYeJ0H2z23DLZFHYqj3ASeI7FYxyEITlNCNheZ8I+zSg3Z3uwmMd1w9QuyKGYGlXSwJsDeogvr2TQFZ5XpGOePhVGaadvZ7dzXI/qPHN6KXD27iB/OoUKo78uamx7/AEV+qaTZg0EieVnZ2SvgcWOSu2GqnQebWGamSe51/wDKStnHlqPeJ9FilcKOWa3NFhZMEhYRpYosykUhLdvKdxAv60jij9aTNsoTKP175ze9xblbs6907C/7wIgA0Wt9n1j8xOVq936uBzt3xx0ETJ4+0kxAcip+HXuP5Tlq2nLW17XHaRz9kVkHf7zOCv6BIjoDqpXtf/N9RIA+qcVag1vpra/v1tb6oBPHv1Ovj2zisO8jwJ+uNITKnaABB53Cq3S2pUWt/mnnu/VT/C1QBdnHDUDmWqEIo95m92ge/wCv9dgmNfZ/wnauCoc1Wr8Jq2I0SgMy3HYXyj2zovTBmfVnr+Bw+SlTT1EVfoqB+E8pqUuHtTH0zzNZKoH9NWkhv9IN7jPXJ5pv/geFtTDYjkuIpNQfUD95SPEp+0qzj2TnwyqRpJbFps8S+w5lFgT+ry6w5m2QziS3nBnUQiYGhzCFoWgASDtLY1KuCKig3Ww7ut5OtC0jJjjkVSWxcJyg7i9zCtua5bRgHBPPlb+nS4v7oyuy8RglOVmALA5rDmRyv0/MTfmmLg9RyiVaIYFWAIOhB1Bnkv02Tv6++38X+D18fqrhScU13RQ7PxeLZQ3muveFv3+jYy/6RrDYJKfoKB7/AMY6Z28JgyYo/qSbf5s4OLzQyyuEUl+KOanKVGPlrVlVjjPSgcLMXvRTzmjSHpVsTh6YHbeqpb/xVjPY55XsfA/CNtUBoUwlOpiH5Hz2HCpA/SZv8s9UkZ5W6LgtghCEwKPIfIp/zOI/sr9+evTyHyKf8ziP7K/fnr0Q2Ue++73w3AYjD/KdL0zci1VCHpm45eco9l553uZtY18KjsCHW6VVIsVqJo1x07bd89gnlG8GzP2dtU1BphdotryC08YBcjuzgE95v2TfDKnRElaNXgK8uqFWZmibS1w2Jm04kJluGEM0iJVjgaYUXZIzxC0YzQzQoLHi04Lzi8SOgsUmJEiZowFkfE1NJ29SV2KrXlRW5LZW42pz7BzPZIHkhwXHqYraLDSq3wfDk2+IpHziD2M/3ZA3uepV4eCw/wAfi24YI/h0v4tU9ihbz0/Y+yqeGw9KhSFqdJFRe2yjme0nmfGLNL/EcF3Jky/lJ2G2J2fU4YvWolcRR7c9LzrDvK5h7ZqITBOnZZ5ru7tRa9CnVXk6g+B6j3zS4WrMjU2YcBtKpQ5YfFFq2GPRanOrSHt1A7CLcpo8ObTtdSVmPQu0adSJQqyUpnPJFoSE6iWkjEhFtEgAQhCABOYpM4cykhMZrvpKTaWICqzsbKoJJ7gLy0rteZfb+FbF1qWBpkjinPiGH8PDqbtc9C3ojvI75vHbcgtfJTgCcPVxjiz4ypnW/MUUutIeHM+2bmN4egqIqIAqqAqgcgALAD2RyccnqdmyVBCEIgPH/Is3+JxH9lfvz1ziTx7yNP8A4nEf2V+/PWOJGkDZJ4kr94NjU8ZhqmHq+jUW1xbMjDVXQ9GU2I8I9xYoeVpCzzrZGNqJUfC4nTE0LXNrLXpn0K6dobr2MCJfYetaS96d2VxaqyvwsRSuaFYC5Unmjj5VNuq+0aiZPZ+3G4pw+JTgYleaH0Ki/wAyi/J0PvHIzohO9n1Mmq3Rs6VWSEeUuHxVucnJiIOIJliDFkVa8cFeRQ7H4ka40bavCgsfZoy9SMviZErYqUoibHMRiJS7Y2slCk1Wo1lUXPaTyCgdSToB3zja22adBC9RrDkALlmY6BVUasSeQEXdrdmrXqri8cmQIc2FwhseGelat0NXsXkvPnyttRQkrLTcPdx6efGYpQMViAAF5/B6A1SgD63ym79Ok1+eR+LDizldvdm2xIzxM8Y4s5NWKgsg71bAXG4c0yclRSHo1bXNKsvoOO0dCOoJEymxtqPUz06y8PEUTkrU+xraOp+UjCxB75ueLM9vTu0a5Wvh2FPF0xZWPoVU58Grbmt72bmpNxoSDpCWn8EtWd0KsnUqsyWydu8Rmp1EajiE+MoPbMv9Snk6HowuJfUcVN3GzMtw0WQkxHfHlxAmTiWmPxJwKwhxRJoLO4hEbOIE4bEiPSFjpMj1akaqYwdspNs7x06ABYksxslNAWqVG6KiDVjNFEkf21tdaFMuQWJIVEX0qlRjZEUdSSQPbLXdDYLYem1StY4muc9YjUL6lFT6qDTvNz1lfu1u/UNQYvGAcax4NG4K4ZWFib8mrEaFugJA6k6sPIyS7IuKofDRbxnNDNMKLHrwvGc0M0KA8a8j7WxFf+0v356pxIQmsOhnJ7hnhxIQl0TZycUJVbe2dhsXT4eIphwDmVhdXpsOTU3GqHw+uEJWlBbMLtari9njMrjF4cGx4lkxFMdpYebUHfYHu6yDS8rlEekjKezMh/GJCE5uHQqKUiQvlgwo55/ZlP4zv/jPg/6/oxYTHnvwVy0df8ZsH2v9EzlvLBgz8p/dFhDnvwHLQxU8r2F7HP0R+Md2fvViccwXCUVRT6VeqSyr4KvpN3XhCa48jk6JlFJGw2DuzQouK1RmxGJ/nVQPMvoRSQebSGpGmtuZmkGIESEGtxWdLVnXEhCTQWHEiZ4QioYcSc/ChEhKSFZUbw7Lw+KUCqpDpfh1kOWtSJ6o49lwbg21BmF2xtPGbPszlMXh724luHWTnbOB5rdNRbwEITRKlsK7ZEpeV2h1VgezMh/GPL5YcKOef2WP4whMHnfg05aHB5Z8H21Pozr/AIzYPtf6JhCLnPwGhHLeWDB+s/ujFTyv4XoHP0fzhCHPfgfLRJ2dt7GY42w1NaFLrXq3f2IgsGPttNnu9u/QwxNS7Vq5BDYirY1LHmq2Fqa/0qBy1vEhOiW6MuhoVxI7Y6laEJk4jTOxUi8SEJBYZ4Z4QhQj/9k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641033" cy="497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419945" y="6417622"/>
            <a:ext cx="66967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Bron</a:t>
            </a:r>
            <a:r>
              <a:rPr lang="nl-NL" sz="800" dirty="0" smtClean="0"/>
              <a:t>: rapport  </a:t>
            </a:r>
            <a:r>
              <a:rPr lang="nl-NL" sz="800" dirty="0"/>
              <a:t>1ste Evaluatie </a:t>
            </a:r>
            <a:r>
              <a:rPr lang="nl-NL" sz="800" dirty="0" smtClean="0"/>
              <a:t>meetresultaten testveld </a:t>
            </a:r>
            <a:r>
              <a:rPr lang="nl-NL" sz="800" dirty="0"/>
              <a:t>kleine windturbines </a:t>
            </a:r>
            <a:r>
              <a:rPr lang="nl-NL" sz="800" dirty="0" smtClean="0"/>
              <a:t>Zeeland (rapport geschreven Sander Mertens)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2855394069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 marL="0" indent="0"/>
            <a:endParaRPr lang="nl-NL" sz="3200" dirty="0" smtClean="0"/>
          </a:p>
          <a:p>
            <a:pPr marL="0" indent="0"/>
            <a:r>
              <a:rPr lang="nl-NL" sz="3200" dirty="0" smtClean="0"/>
              <a:t>Kennisuitwisseling</a:t>
            </a:r>
          </a:p>
          <a:p>
            <a:pPr marL="0" indent="0"/>
            <a:endParaRPr lang="nl-NL" sz="3200" dirty="0"/>
          </a:p>
          <a:p>
            <a:pPr marL="0" indent="0"/>
            <a:endParaRPr lang="nl-NL" sz="3200" dirty="0" smtClean="0"/>
          </a:p>
          <a:p>
            <a:pPr marL="0" indent="0"/>
            <a:endParaRPr lang="nl-NL" sz="3200" dirty="0"/>
          </a:p>
          <a:p>
            <a:pPr marL="0" indent="0"/>
            <a:endParaRPr lang="nl-NL" sz="3200" dirty="0" smtClean="0"/>
          </a:p>
          <a:p>
            <a:pPr marL="0" indent="0"/>
            <a:r>
              <a:rPr lang="nl-NL" sz="3200" dirty="0" smtClean="0"/>
              <a:t>Dus van harte welkom!!</a:t>
            </a:r>
            <a:endParaRPr lang="nl-NL" sz="3200" dirty="0"/>
          </a:p>
          <a:p>
            <a:pPr marL="0" indent="0"/>
            <a:endParaRPr lang="nl-NL" sz="3200" dirty="0" smtClean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Maar ook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EF87C1-8493-49BA-B0AD-3455FCCCFD94}" type="slidenum">
              <a:rPr lang="en-US" smtClean="0"/>
              <a:pPr>
                <a:defRPr/>
              </a:pPr>
              <a:t>10</a:t>
            </a:fld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50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EF87C1-8493-49BA-B0AD-3455FCCCFD94}" type="slidenum">
              <a:rPr lang="en-US" smtClean="0"/>
              <a:pPr>
                <a:defRPr/>
              </a:pPr>
              <a:t>11</a:t>
            </a:fld>
            <a:endParaRPr lang="en-US" dirty="0">
              <a:latin typeface="Times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767316" cy="427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5508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nl-NL" dirty="0" smtClean="0"/>
          </a:p>
          <a:p>
            <a:pPr>
              <a:buFont typeface="Arial" pitchFamily="34" charset="0"/>
              <a:buChar char="•"/>
            </a:pPr>
            <a:endParaRPr lang="nl-NL" dirty="0" smtClean="0"/>
          </a:p>
          <a:p>
            <a:pPr>
              <a:buFont typeface="Arial" pitchFamily="34" charset="0"/>
              <a:buChar char="•"/>
            </a:pPr>
            <a:endParaRPr lang="nl-NL" dirty="0" smtClean="0"/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Energieneutraal in </a:t>
            </a:r>
            <a:r>
              <a:rPr lang="nl-NL" dirty="0"/>
              <a:t>2050</a:t>
            </a:r>
          </a:p>
          <a:p>
            <a:pPr marL="0" indent="0"/>
            <a:endParaRPr lang="nl-NL" dirty="0" smtClean="0"/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2% energiebesparing per jaar</a:t>
            </a:r>
            <a:endParaRPr lang="nl-NL" dirty="0"/>
          </a:p>
          <a:p>
            <a:pPr marL="0" indent="0"/>
            <a:endParaRPr lang="nl-NL" dirty="0" smtClean="0"/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14% hernieuwbare energie in 2020 </a:t>
            </a:r>
          </a:p>
          <a:p>
            <a:pPr>
              <a:buFont typeface="Arial" pitchFamily="34" charset="0"/>
              <a:buChar char="•"/>
            </a:pPr>
            <a:endParaRPr lang="nl-NL" dirty="0" smtClean="0"/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Hiervoor zijn alle vormen hernieuwbare energie nodig: wind, zon, warmte en biomassa.</a:t>
            </a:r>
          </a:p>
          <a:p>
            <a:pPr>
              <a:buFont typeface="Arial" pitchFamily="34" charset="0"/>
              <a:buChar char="•"/>
            </a:pPr>
            <a:endParaRPr lang="nl-NL" dirty="0" smtClean="0"/>
          </a:p>
          <a:p>
            <a:pPr marL="0" indent="0"/>
            <a:r>
              <a:rPr lang="nl-NL" dirty="0">
                <a:sym typeface="Wingdings" pitchFamily="2" charset="2"/>
              </a:rPr>
              <a:t>	</a:t>
            </a:r>
            <a:endParaRPr lang="nl-NL" dirty="0"/>
          </a:p>
          <a:p>
            <a:pPr marL="0" indent="0"/>
            <a:endParaRPr lang="nl-NL" dirty="0" smtClean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75656" y="609600"/>
            <a:ext cx="7363544" cy="1019200"/>
          </a:xfrm>
        </p:spPr>
        <p:txBody>
          <a:bodyPr/>
          <a:lstStyle/>
          <a:p>
            <a:r>
              <a:rPr lang="nl-NL" dirty="0" smtClean="0"/>
              <a:t>Inleiding</a:t>
            </a:r>
            <a:br>
              <a:rPr lang="nl-NL" dirty="0" smtClean="0"/>
            </a:br>
            <a:r>
              <a:rPr lang="nl-NL" dirty="0" smtClean="0"/>
              <a:t>Doelen Programma Energietransitie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EF87C1-8493-49BA-B0AD-3455FCCCFD94}" type="slidenum">
              <a:rPr lang="en-US" smtClean="0"/>
              <a:pPr>
                <a:defRPr/>
              </a:pPr>
              <a:t>2</a:t>
            </a:fld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1795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335" y="153890"/>
            <a:ext cx="4355721" cy="652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endParaRPr lang="nl-NL" sz="2400" dirty="0" smtClean="0"/>
          </a:p>
          <a:p>
            <a:pPr lvl="0">
              <a:buFont typeface="Arial" pitchFamily="34" charset="0"/>
              <a:buChar char="•"/>
            </a:pPr>
            <a:endParaRPr lang="nl-NL" sz="2400" b="1" dirty="0" smtClean="0"/>
          </a:p>
          <a:p>
            <a:pPr lvl="0">
              <a:buFont typeface="Arial" pitchFamily="34" charset="0"/>
              <a:buChar char="•"/>
            </a:pPr>
            <a:endParaRPr lang="nl-NL" sz="2400" b="1" dirty="0" smtClean="0"/>
          </a:p>
          <a:p>
            <a:pPr lvl="0">
              <a:buFont typeface="Arial" pitchFamily="34" charset="0"/>
              <a:buChar char="•"/>
            </a:pPr>
            <a:endParaRPr lang="nl-NL" sz="2400" b="1" dirty="0"/>
          </a:p>
          <a:p>
            <a:pPr lvl="0">
              <a:buFont typeface="Arial" pitchFamily="34" charset="0"/>
              <a:buChar char="•"/>
            </a:pPr>
            <a:endParaRPr lang="nl-NL" sz="2400" b="1" dirty="0" smtClean="0"/>
          </a:p>
          <a:p>
            <a:pPr lvl="0">
              <a:buFont typeface="Arial" pitchFamily="34" charset="0"/>
              <a:buChar char="•"/>
            </a:pPr>
            <a:r>
              <a:rPr lang="nl-NL" sz="2400" dirty="0" smtClean="0"/>
              <a:t>Bestuursakkoord IPO-Rijk: 6.000 MW Wind op Land</a:t>
            </a:r>
          </a:p>
          <a:p>
            <a:pPr lvl="0">
              <a:buFont typeface="Arial" pitchFamily="34" charset="0"/>
              <a:buChar char="•"/>
            </a:pPr>
            <a:endParaRPr lang="nl-NL" sz="2400" dirty="0"/>
          </a:p>
          <a:p>
            <a:pPr>
              <a:buFont typeface="Arial" pitchFamily="34" charset="0"/>
              <a:buChar char="•"/>
            </a:pPr>
            <a:r>
              <a:rPr lang="nl-NL" sz="2400" dirty="0"/>
              <a:t>230,5 MW in </a:t>
            </a:r>
            <a:r>
              <a:rPr lang="nl-NL" sz="2400" dirty="0" smtClean="0"/>
              <a:t>Gelderland in 2020</a:t>
            </a:r>
          </a:p>
          <a:p>
            <a:pPr>
              <a:buFont typeface="Arial" pitchFamily="34" charset="0"/>
              <a:buChar char="•"/>
            </a:pPr>
            <a:endParaRPr lang="nl-NL" sz="2400" dirty="0"/>
          </a:p>
          <a:p>
            <a:pPr lvl="0">
              <a:buFont typeface="Arial" pitchFamily="34" charset="0"/>
              <a:buChar char="•"/>
            </a:pPr>
            <a:r>
              <a:rPr lang="nl-NL" sz="2400" dirty="0"/>
              <a:t>Staten: Draagvlak bij </a:t>
            </a:r>
            <a:r>
              <a:rPr lang="nl-NL" sz="2400" dirty="0" smtClean="0"/>
              <a:t>gemeenteraden</a:t>
            </a:r>
            <a:endParaRPr lang="nl-NL" sz="2400" dirty="0"/>
          </a:p>
          <a:p>
            <a:pPr>
              <a:buFont typeface="Arial" pitchFamily="34" charset="0"/>
              <a:buChar char="•"/>
            </a:pPr>
            <a:endParaRPr lang="nl-NL" sz="2400" dirty="0" smtClean="0"/>
          </a:p>
          <a:p>
            <a:pPr marL="0" indent="0"/>
            <a:endParaRPr lang="nl-NL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 Doelstelling Windenergie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EF87C1-8493-49BA-B0AD-3455FCCCFD94}" type="slidenum">
              <a:rPr lang="en-US" smtClean="0"/>
              <a:pPr>
                <a:defRPr/>
              </a:pPr>
              <a:t>3</a:t>
            </a:fld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126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1812925"/>
            <a:ext cx="6724650" cy="394335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Bestaande locaties, locaties in aanbouw en in ontwikkeling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EF87C1-8493-49BA-B0AD-3455FCCCFD94}" type="slidenum">
              <a:rPr lang="en-US" smtClean="0"/>
              <a:pPr>
                <a:defRPr/>
              </a:pPr>
              <a:t>4</a:t>
            </a:fld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6633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nl-NL" dirty="0" smtClean="0"/>
              <a:t>- Totaal 170 MW</a:t>
            </a:r>
            <a:endParaRPr lang="nl-NL" strike="sngStrike" dirty="0" smtClean="0"/>
          </a:p>
          <a:p>
            <a:pPr>
              <a:buFontTx/>
              <a:buChar char="-"/>
            </a:pPr>
            <a:endParaRPr lang="nl-NL" dirty="0" smtClean="0"/>
          </a:p>
          <a:p>
            <a:pPr marL="0" indent="0"/>
            <a:r>
              <a:rPr lang="nl-NL" dirty="0" smtClean="0"/>
              <a:t>- </a:t>
            </a:r>
            <a:r>
              <a:rPr lang="nl-NL" dirty="0" smtClean="0"/>
              <a:t>Minimaal 60 </a:t>
            </a:r>
            <a:r>
              <a:rPr lang="nl-NL" dirty="0" smtClean="0"/>
              <a:t>MW extra nodig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/>
            <a:r>
              <a:rPr lang="nl-NL" dirty="0" smtClean="0"/>
              <a:t>- Windvisie in voorbereiding waarin die worden vastgelegd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/>
            <a:r>
              <a:rPr lang="nl-NL" dirty="0" smtClean="0"/>
              <a:t>- In windvisie nadruk op grote windturbines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Windvisie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EF87C1-8493-49BA-B0AD-3455FCCCFD94}" type="slidenum">
              <a:rPr lang="en-US" smtClean="0"/>
              <a:pPr>
                <a:defRPr/>
              </a:pPr>
              <a:t>5</a:t>
            </a:fld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056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Energie opbrengst per molen is  laag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Kosten nu nog hoger dan voor zelfde vermogen aan </a:t>
            </a:r>
            <a:r>
              <a:rPr lang="nl-NL" dirty="0" err="1" smtClean="0"/>
              <a:t>zonPV</a:t>
            </a:r>
            <a:endParaRPr lang="nl-NL" dirty="0" smtClean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Productie achter de meter kan interessant zijn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Combinatie met </a:t>
            </a:r>
            <a:r>
              <a:rPr lang="nl-NL" dirty="0" err="1" smtClean="0"/>
              <a:t>zonPV</a:t>
            </a:r>
            <a:r>
              <a:rPr lang="nl-NL" dirty="0" smtClean="0"/>
              <a:t> kan interessant zijn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Kleine windturbines</a:t>
            </a:r>
            <a:br>
              <a:rPr lang="nl-NL" dirty="0" smtClean="0"/>
            </a:br>
            <a:r>
              <a:rPr lang="nl-NL" sz="1600" dirty="0" smtClean="0"/>
              <a:t>Lage molens vangen weinig wind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EF87C1-8493-49BA-B0AD-3455FCCCFD94}" type="slidenum">
              <a:rPr lang="en-US" smtClean="0"/>
              <a:pPr>
                <a:defRPr/>
              </a:pPr>
              <a:t>6</a:t>
            </a:fld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26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Kleine windturbines =&lt;25 m </a:t>
            </a:r>
            <a:r>
              <a:rPr lang="nl-NL" dirty="0" err="1" smtClean="0"/>
              <a:t>ashoogte</a:t>
            </a:r>
            <a:r>
              <a:rPr lang="nl-NL" dirty="0" smtClean="0"/>
              <a:t>, vooral kansrijk in buitengebied bij agrarische bedrijven.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Niet in natuur, niet in waardevol open landschap.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Mini-windturbines (turbines die op daken geplaatst kunnen worden) kunnen goed ingepast worden in de gebouwde omgeving.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Hierbij speelt imago en lokaal draagvlak een grote rol.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Toepassingen kleine windturbines en mini-windturbines.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EF87C1-8493-49BA-B0AD-3455FCCCFD94}" type="slidenum">
              <a:rPr lang="en-US" smtClean="0"/>
              <a:pPr>
                <a:defRPr/>
              </a:pPr>
              <a:t>7</a:t>
            </a:fld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0610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nl-NL" dirty="0"/>
          </a:p>
          <a:p>
            <a:pPr marL="0" indent="0"/>
            <a:r>
              <a:rPr lang="nl-NL" dirty="0" smtClean="0"/>
              <a:t>Oordeel overlaten aan gemeenten want: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Doelbijdrage is gering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Elektriciteitswet </a:t>
            </a:r>
            <a:r>
              <a:rPr lang="nl-NL" dirty="0" smtClean="0"/>
              <a:t>: Gemeentelijke bevoegdheid tot 5MW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Zichtbaarheid is laag (niet gemeentegrens overstijgend)</a:t>
            </a: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Kleine windturbines in windvisie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EF87C1-8493-49BA-B0AD-3455FCCCFD94}" type="slidenum">
              <a:rPr lang="en-US" smtClean="0"/>
              <a:pPr>
                <a:defRPr/>
              </a:pPr>
              <a:t>8</a:t>
            </a:fld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4802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547664" y="1196752"/>
            <a:ext cx="7488832" cy="51845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Stimuleren </a:t>
            </a:r>
            <a:r>
              <a:rPr lang="nl-NL" dirty="0"/>
              <a:t>van de innovatie van de kleine windmolen. 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r>
              <a:rPr lang="nl-NL" dirty="0" smtClean="0"/>
              <a:t>	</a:t>
            </a:r>
            <a:r>
              <a:rPr lang="nl-NL" i="1" dirty="0" smtClean="0"/>
              <a:t>Hiervoor </a:t>
            </a:r>
            <a:r>
              <a:rPr lang="nl-NL" i="1" dirty="0"/>
              <a:t>zijn innovatiesubsidies </a:t>
            </a:r>
            <a:r>
              <a:rPr lang="nl-NL" i="1" dirty="0" smtClean="0"/>
              <a:t>beschikbaar. De innovatie moet leiden tot werkgelegenheid in Gelderland.</a:t>
            </a:r>
            <a:br>
              <a:rPr lang="nl-NL" i="1" dirty="0" smtClean="0"/>
            </a:br>
            <a:endParaRPr lang="nl-NL" i="1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Subsidie mogelijkheden in overleg met de provincie voor het opstellen van business case.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Innovatie door het organiserend vermogen. </a:t>
            </a:r>
            <a:r>
              <a:rPr lang="nl-NL" dirty="0" err="1" smtClean="0"/>
              <a:t>GreenTechAlliance</a:t>
            </a:r>
            <a:r>
              <a:rPr lang="nl-NL" dirty="0" smtClean="0"/>
              <a:t> wordt door de provincie Gelderland ondersteund.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Revolverende middelen beschikbaar bij PPM Oost</a:t>
            </a:r>
            <a:br>
              <a:rPr lang="nl-NL" dirty="0" smtClean="0"/>
            </a:br>
            <a:endParaRPr lang="nl-NL" dirty="0" smtClean="0"/>
          </a:p>
          <a:p>
            <a:pPr marL="0" indent="0"/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Rol provincie Gelderland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EF87C1-8493-49BA-B0AD-3455FCCCFD94}" type="slidenum">
              <a:rPr lang="en-US" smtClean="0"/>
              <a:pPr>
                <a:defRPr/>
              </a:pPr>
              <a:t>9</a:t>
            </a:fld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626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G%20powerpoint[2]">
  <a:themeElements>
    <a:clrScheme name="P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70000"/>
          </a:lnSpc>
          <a:spcBef>
            <a:spcPct val="20000"/>
          </a:spcBef>
          <a:spcAft>
            <a:spcPct val="0"/>
          </a:spcAft>
          <a:buClrTx/>
          <a:buSzTx/>
          <a:buFontTx/>
          <a:buChar char="-"/>
          <a:tabLst/>
          <a:defRPr kumimoji="0" lang="nl-NL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70000"/>
          </a:lnSpc>
          <a:spcBef>
            <a:spcPct val="20000"/>
          </a:spcBef>
          <a:spcAft>
            <a:spcPct val="0"/>
          </a:spcAft>
          <a:buClrTx/>
          <a:buSzTx/>
          <a:buFontTx/>
          <a:buChar char="-"/>
          <a:tabLst/>
          <a:defRPr kumimoji="0" lang="nl-NL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3458</TotalTime>
  <Words>269</Words>
  <Application>Microsoft Office PowerPoint</Application>
  <PresentationFormat>Diavoorstelling (4:3)</PresentationFormat>
  <Paragraphs>103</Paragraphs>
  <Slides>11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PG%20powerpoint[2]</vt:lpstr>
      <vt:lpstr> seminar  kleine windturbines  </vt:lpstr>
      <vt:lpstr>Inleiding Doelen Programma Energietransitie</vt:lpstr>
      <vt:lpstr>  Doelstelling Windenergie</vt:lpstr>
      <vt:lpstr>Bestaande locaties, locaties in aanbouw en in ontwikkeling</vt:lpstr>
      <vt:lpstr>Windvisie</vt:lpstr>
      <vt:lpstr>Kleine windturbines Lage molens vangen weinig wind</vt:lpstr>
      <vt:lpstr>Toepassingen kleine windturbines en mini-windturbines.</vt:lpstr>
      <vt:lpstr>Kleine windturbines in windvisie</vt:lpstr>
      <vt:lpstr>Rol provincie Gelderland</vt:lpstr>
      <vt:lpstr>Maar ook</vt:lpstr>
      <vt:lpstr>Vragen?</vt:lpstr>
    </vt:vector>
  </TitlesOfParts>
  <Company>Provincie Gelderland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cbekking</dc:creator>
  <cp:lastModifiedBy>wbruggin</cp:lastModifiedBy>
  <cp:revision>293</cp:revision>
  <cp:lastPrinted>2014-02-03T15:12:52Z</cp:lastPrinted>
  <dcterms:created xsi:type="dcterms:W3CDTF">2011-04-05T10:33:07Z</dcterms:created>
  <dcterms:modified xsi:type="dcterms:W3CDTF">2014-04-08T13:11:16Z</dcterms:modified>
</cp:coreProperties>
</file>